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Vautour" userId="S::lvautour@united-church.ca::e85a353d-2799-4edf-884d-40213d31629a" providerId="AD" clId="Web-{7448B93E-24BF-60E5-F21C-C3140DADBDF4}"/>
    <pc:docChg chg="modSld">
      <pc:chgData name="Lindsay Vautour" userId="S::lvautour@united-church.ca::e85a353d-2799-4edf-884d-40213d31629a" providerId="AD" clId="Web-{7448B93E-24BF-60E5-F21C-C3140DADBDF4}" dt="2025-04-11T17:00:33.614" v="64" actId="20577"/>
      <pc:docMkLst>
        <pc:docMk/>
      </pc:docMkLst>
      <pc:sldChg chg="addSp delSp modSp">
        <pc:chgData name="Lindsay Vautour" userId="S::lvautour@united-church.ca::e85a353d-2799-4edf-884d-40213d31629a" providerId="AD" clId="Web-{7448B93E-24BF-60E5-F21C-C3140DADBDF4}" dt="2025-04-11T16:59:23.536" v="46" actId="1076"/>
        <pc:sldMkLst>
          <pc:docMk/>
          <pc:sldMk cId="109857222" sldId="256"/>
        </pc:sldMkLst>
        <pc:spChg chg="mod">
          <ac:chgData name="Lindsay Vautour" userId="S::lvautour@united-church.ca::e85a353d-2799-4edf-884d-40213d31629a" providerId="AD" clId="Web-{7448B93E-24BF-60E5-F21C-C3140DADBDF4}" dt="2025-04-11T16:59:00.864" v="43"/>
          <ac:spMkLst>
            <pc:docMk/>
            <pc:sldMk cId="109857222" sldId="256"/>
            <ac:spMk id="2" creationId="{00000000-0000-0000-0000-000000000000}"/>
          </ac:spMkLst>
        </pc:spChg>
        <pc:spChg chg="mod">
          <ac:chgData name="Lindsay Vautour" userId="S::lvautour@united-church.ca::e85a353d-2799-4edf-884d-40213d31629a" providerId="AD" clId="Web-{7448B93E-24BF-60E5-F21C-C3140DADBDF4}" dt="2025-04-11T16:59:00.864" v="43"/>
          <ac:spMkLst>
            <pc:docMk/>
            <pc:sldMk cId="109857222" sldId="256"/>
            <ac:spMk id="3" creationId="{00000000-0000-0000-0000-000000000000}"/>
          </ac:spMkLst>
        </pc:spChg>
        <pc:spChg chg="del">
          <ac:chgData name="Lindsay Vautour" userId="S::lvautour@united-church.ca::e85a353d-2799-4edf-884d-40213d31629a" providerId="AD" clId="Web-{7448B93E-24BF-60E5-F21C-C3140DADBDF4}" dt="2025-04-11T16:57:32.691" v="2"/>
          <ac:spMkLst>
            <pc:docMk/>
            <pc:sldMk cId="109857222" sldId="256"/>
            <ac:spMk id="30" creationId="{FB33DC6A-1F1C-4A06-834E-CFF88F1C0BB9}"/>
          </ac:spMkLst>
        </pc:spChg>
        <pc:spChg chg="del">
          <ac:chgData name="Lindsay Vautour" userId="S::lvautour@united-church.ca::e85a353d-2799-4edf-884d-40213d31629a" providerId="AD" clId="Web-{7448B93E-24BF-60E5-F21C-C3140DADBDF4}" dt="2025-04-11T16:57:32.691" v="2"/>
          <ac:spMkLst>
            <pc:docMk/>
            <pc:sldMk cId="109857222" sldId="256"/>
            <ac:spMk id="32" creationId="{0FE1D5CF-87B8-4A8A-AD3C-01D06A60769B}"/>
          </ac:spMkLst>
        </pc:spChg>
        <pc:spChg chg="del">
          <ac:chgData name="Lindsay Vautour" userId="S::lvautour@united-church.ca::e85a353d-2799-4edf-884d-40213d31629a" providerId="AD" clId="Web-{7448B93E-24BF-60E5-F21C-C3140DADBDF4}" dt="2025-04-11T16:57:32.691" v="2"/>
          <ac:spMkLst>
            <pc:docMk/>
            <pc:sldMk cId="109857222" sldId="256"/>
            <ac:spMk id="34" creationId="{60926200-45C2-41E9-839F-31CD5FE4CD59}"/>
          </ac:spMkLst>
        </pc:spChg>
        <pc:spChg chg="del">
          <ac:chgData name="Lindsay Vautour" userId="S::lvautour@united-church.ca::e85a353d-2799-4edf-884d-40213d31629a" providerId="AD" clId="Web-{7448B93E-24BF-60E5-F21C-C3140DADBDF4}" dt="2025-04-11T16:57:32.691" v="2"/>
          <ac:spMkLst>
            <pc:docMk/>
            <pc:sldMk cId="109857222" sldId="256"/>
            <ac:spMk id="36" creationId="{AF2F604E-43BE-4DC3-B983-E071523364F8}"/>
          </ac:spMkLst>
        </pc:spChg>
        <pc:spChg chg="del">
          <ac:chgData name="Lindsay Vautour" userId="S::lvautour@united-church.ca::e85a353d-2799-4edf-884d-40213d31629a" providerId="AD" clId="Web-{7448B93E-24BF-60E5-F21C-C3140DADBDF4}" dt="2025-04-11T16:57:32.691" v="2"/>
          <ac:spMkLst>
            <pc:docMk/>
            <pc:sldMk cId="109857222" sldId="256"/>
            <ac:spMk id="38" creationId="{08C9B587-E65E-4B52-B37C-ABEBB6E87928}"/>
          </ac:spMkLst>
        </pc:spChg>
        <pc:spChg chg="add del">
          <ac:chgData name="Lindsay Vautour" userId="S::lvautour@united-church.ca::e85a353d-2799-4edf-884d-40213d31629a" providerId="AD" clId="Web-{7448B93E-24BF-60E5-F21C-C3140DADBDF4}" dt="2025-04-11T16:59:00.864" v="43"/>
          <ac:spMkLst>
            <pc:docMk/>
            <pc:sldMk cId="109857222" sldId="256"/>
            <ac:spMk id="43" creationId="{FB5B0058-AF13-4859-B429-4EDDE2A26F7F}"/>
          </ac:spMkLst>
        </pc:spChg>
        <pc:spChg chg="add del">
          <ac:chgData name="Lindsay Vautour" userId="S::lvautour@united-church.ca::e85a353d-2799-4edf-884d-40213d31629a" providerId="AD" clId="Web-{7448B93E-24BF-60E5-F21C-C3140DADBDF4}" dt="2025-04-11T16:59:00.864" v="43"/>
          <ac:spMkLst>
            <pc:docMk/>
            <pc:sldMk cId="109857222" sldId="256"/>
            <ac:spMk id="47" creationId="{81BD432D-FAB3-4B5D-BF27-4DA7C75B3238}"/>
          </ac:spMkLst>
        </pc:spChg>
        <pc:spChg chg="add del">
          <ac:chgData name="Lindsay Vautour" userId="S::lvautour@united-church.ca::e85a353d-2799-4edf-884d-40213d31629a" providerId="AD" clId="Web-{7448B93E-24BF-60E5-F21C-C3140DADBDF4}" dt="2025-04-11T16:59:00.848" v="42"/>
          <ac:spMkLst>
            <pc:docMk/>
            <pc:sldMk cId="109857222" sldId="256"/>
            <ac:spMk id="52" creationId="{2F4D5922-434B-4829-B93E-02DC38A29519}"/>
          </ac:spMkLst>
        </pc:spChg>
        <pc:spChg chg="add del">
          <ac:chgData name="Lindsay Vautour" userId="S::lvautour@united-church.ca::e85a353d-2799-4edf-884d-40213d31629a" providerId="AD" clId="Web-{7448B93E-24BF-60E5-F21C-C3140DADBDF4}" dt="2025-04-11T16:59:00.848" v="42"/>
          <ac:spMkLst>
            <pc:docMk/>
            <pc:sldMk cId="109857222" sldId="256"/>
            <ac:spMk id="54" creationId="{F35FBA24-5C01-4635-A984-1DB6E340B052}"/>
          </ac:spMkLst>
        </pc:spChg>
        <pc:spChg chg="add">
          <ac:chgData name="Lindsay Vautour" userId="S::lvautour@united-church.ca::e85a353d-2799-4edf-884d-40213d31629a" providerId="AD" clId="Web-{7448B93E-24BF-60E5-F21C-C3140DADBDF4}" dt="2025-04-11T16:59:00.864" v="43"/>
          <ac:spMkLst>
            <pc:docMk/>
            <pc:sldMk cId="109857222" sldId="256"/>
            <ac:spMk id="58" creationId="{AF2F604E-43BE-4DC3-B983-E071523364F8}"/>
          </ac:spMkLst>
        </pc:spChg>
        <pc:spChg chg="add">
          <ac:chgData name="Lindsay Vautour" userId="S::lvautour@united-church.ca::e85a353d-2799-4edf-884d-40213d31629a" providerId="AD" clId="Web-{7448B93E-24BF-60E5-F21C-C3140DADBDF4}" dt="2025-04-11T16:59:00.864" v="43"/>
          <ac:spMkLst>
            <pc:docMk/>
            <pc:sldMk cId="109857222" sldId="256"/>
            <ac:spMk id="60" creationId="{08C9B587-E65E-4B52-B37C-ABEBB6E87928}"/>
          </ac:spMkLst>
        </pc:spChg>
        <pc:spChg chg="add del">
          <ac:chgData name="Lindsay Vautour" userId="S::lvautour@united-church.ca::e85a353d-2799-4edf-884d-40213d31629a" providerId="AD" clId="Web-{7448B93E-24BF-60E5-F21C-C3140DADBDF4}" dt="2025-04-11T16:59:00.848" v="42"/>
          <ac:spMkLst>
            <pc:docMk/>
            <pc:sldMk cId="109857222" sldId="256"/>
            <ac:spMk id="70" creationId="{5819102A-0400-4C1F-8614-973F5262EF56}"/>
          </ac:spMkLst>
        </pc:spChg>
        <pc:spChg chg="add del">
          <ac:chgData name="Lindsay Vautour" userId="S::lvautour@united-church.ca::e85a353d-2799-4edf-884d-40213d31629a" providerId="AD" clId="Web-{7448B93E-24BF-60E5-F21C-C3140DADBDF4}" dt="2025-04-11T16:59:00.848" v="42"/>
          <ac:spMkLst>
            <pc:docMk/>
            <pc:sldMk cId="109857222" sldId="256"/>
            <ac:spMk id="78" creationId="{CF1485CA-41D2-421F-B28D-15EF845D5FE6}"/>
          </ac:spMkLst>
        </pc:spChg>
        <pc:spChg chg="add">
          <ac:chgData name="Lindsay Vautour" userId="S::lvautour@united-church.ca::e85a353d-2799-4edf-884d-40213d31629a" providerId="AD" clId="Web-{7448B93E-24BF-60E5-F21C-C3140DADBDF4}" dt="2025-04-11T16:59:00.864" v="43"/>
          <ac:spMkLst>
            <pc:docMk/>
            <pc:sldMk cId="109857222" sldId="256"/>
            <ac:spMk id="86" creationId="{FB33DC6A-1F1C-4A06-834E-CFF88F1C0BB9}"/>
          </ac:spMkLst>
        </pc:spChg>
        <pc:spChg chg="add">
          <ac:chgData name="Lindsay Vautour" userId="S::lvautour@united-church.ca::e85a353d-2799-4edf-884d-40213d31629a" providerId="AD" clId="Web-{7448B93E-24BF-60E5-F21C-C3140DADBDF4}" dt="2025-04-11T16:59:00.864" v="43"/>
          <ac:spMkLst>
            <pc:docMk/>
            <pc:sldMk cId="109857222" sldId="256"/>
            <ac:spMk id="87" creationId="{0FE1D5CF-87B8-4A8A-AD3C-01D06A60769B}"/>
          </ac:spMkLst>
        </pc:spChg>
        <pc:spChg chg="add">
          <ac:chgData name="Lindsay Vautour" userId="S::lvautour@united-church.ca::e85a353d-2799-4edf-884d-40213d31629a" providerId="AD" clId="Web-{7448B93E-24BF-60E5-F21C-C3140DADBDF4}" dt="2025-04-11T16:59:00.864" v="43"/>
          <ac:spMkLst>
            <pc:docMk/>
            <pc:sldMk cId="109857222" sldId="256"/>
            <ac:spMk id="88" creationId="{60926200-45C2-41E9-839F-31CD5FE4CD59}"/>
          </ac:spMkLst>
        </pc:spChg>
        <pc:picChg chg="del">
          <ac:chgData name="Lindsay Vautour" userId="S::lvautour@united-church.ca::e85a353d-2799-4edf-884d-40213d31629a" providerId="AD" clId="Web-{7448B93E-24BF-60E5-F21C-C3140DADBDF4}" dt="2025-04-11T16:57:15.066" v="0"/>
          <ac:picMkLst>
            <pc:docMk/>
            <pc:sldMk cId="109857222" sldId="256"/>
            <ac:picMk id="4" creationId="{419EC85C-B5A3-BDD0-636E-B609BAEA5AEB}"/>
          </ac:picMkLst>
        </pc:picChg>
        <pc:picChg chg="add mod ord">
          <ac:chgData name="Lindsay Vautour" userId="S::lvautour@united-church.ca::e85a353d-2799-4edf-884d-40213d31629a" providerId="AD" clId="Web-{7448B93E-24BF-60E5-F21C-C3140DADBDF4}" dt="2025-04-11T16:59:20.676" v="45" actId="14100"/>
          <ac:picMkLst>
            <pc:docMk/>
            <pc:sldMk cId="109857222" sldId="256"/>
            <ac:picMk id="5" creationId="{9E8A4103-734F-0056-8A70-6753B6C8522E}"/>
          </ac:picMkLst>
        </pc:picChg>
        <pc:picChg chg="mod ord">
          <ac:chgData name="Lindsay Vautour" userId="S::lvautour@united-church.ca::e85a353d-2799-4edf-884d-40213d31629a" providerId="AD" clId="Web-{7448B93E-24BF-60E5-F21C-C3140DADBDF4}" dt="2025-04-11T16:59:23.536" v="46" actId="1076"/>
          <ac:picMkLst>
            <pc:docMk/>
            <pc:sldMk cId="109857222" sldId="256"/>
            <ac:picMk id="7" creationId="{FAAD3BBC-E23C-D21E-C58D-71470844D4CE}"/>
          </ac:picMkLst>
        </pc:picChg>
      </pc:sldChg>
      <pc:sldChg chg="modSp modNotes">
        <pc:chgData name="Lindsay Vautour" userId="S::lvautour@united-church.ca::e85a353d-2799-4edf-884d-40213d31629a" providerId="AD" clId="Web-{7448B93E-24BF-60E5-F21C-C3140DADBDF4}" dt="2025-04-11T17:00:33.614" v="64" actId="20577"/>
        <pc:sldMkLst>
          <pc:docMk/>
          <pc:sldMk cId="439127099" sldId="257"/>
        </pc:sldMkLst>
        <pc:spChg chg="mod">
          <ac:chgData name="Lindsay Vautour" userId="S::lvautour@united-church.ca::e85a353d-2799-4edf-884d-40213d31629a" providerId="AD" clId="Web-{7448B93E-24BF-60E5-F21C-C3140DADBDF4}" dt="2025-04-11T17:00:33.614" v="64" actId="20577"/>
          <ac:spMkLst>
            <pc:docMk/>
            <pc:sldMk cId="439127099" sldId="257"/>
            <ac:spMk id="2" creationId="{AF778520-C6A6-D61D-298E-04B5099E0C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1E3E9-60C0-4719-8718-748A752EBBE1}" type="datetimeFigureOut">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F816-EAC9-4E5A-A250-45210FF11CDA}" type="slidenum">
              <a:t>‹#›</a:t>
            </a:fld>
            <a:endParaRPr lang="en-US"/>
          </a:p>
        </p:txBody>
      </p:sp>
    </p:spTree>
    <p:extLst>
      <p:ext uri="{BB962C8B-B14F-4D97-AF65-F5344CB8AC3E}">
        <p14:creationId xmlns:p14="http://schemas.microsoft.com/office/powerpoint/2010/main" val="397824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unk7.ca/"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bunk7.ca/the-film" TargetMode="External"/><Relationship Id="rId4" Type="http://schemas.openxmlformats.org/officeDocument/2006/relationships/hyperlink" Target="https://united-church.ca/donat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Storytelling has always been a powerful way to preserve history, share experiences, and shape understanding. The theatre production </a:t>
            </a:r>
            <a:r>
              <a:rPr lang="en-US" i="1" u="sng">
                <a:hlinkClick r:id="rId3"/>
              </a:rPr>
              <a:t>Bunk #7</a:t>
            </a:r>
            <a:r>
              <a:rPr lang="en-US" u="sng">
                <a:hlinkClick r:id="rId3"/>
              </a:rPr>
              <a:t>(opens in a new tab)</a:t>
            </a:r>
            <a:r>
              <a:rPr lang="en-US"/>
              <a:t> did just that, leaving significant impact on both the cast and the audiences who witnessed its profound narrative.</a:t>
            </a:r>
          </a:p>
          <a:p>
            <a:endParaRPr lang="en-US"/>
          </a:p>
          <a:p>
            <a:r>
              <a:rPr lang="en-US" i="1"/>
              <a:t>Bunk #7</a:t>
            </a:r>
            <a:r>
              <a:rPr lang="en-US"/>
              <a:t> tells the true story of six boys who, in the early 1960s, stood up against the systemic mistreatment and abuse they endured at Edmonton Indian Residential School in St. Albert, Alberta. Written by the late Nisga’a MLA Larry Guno, the play drew from his own experience as a student at the residential school. </a:t>
            </a:r>
            <a:r>
              <a:rPr lang="en-US" i="1"/>
              <a:t>Bunk #7</a:t>
            </a:r>
            <a:r>
              <a:rPr lang="en-US"/>
              <a:t> was named after Guno’s bunk number—a personal touch that connected the story to the heart of the playwright’s lived truth.</a:t>
            </a:r>
            <a:endParaRPr lang="en-US">
              <a:ea typeface="Calibri"/>
              <a:cs typeface="Calibri"/>
            </a:endParaRPr>
          </a:p>
          <a:p>
            <a:endParaRPr lang="en-US"/>
          </a:p>
          <a:p>
            <a:r>
              <a:rPr lang="en-US"/>
              <a:t>The play was brought to life by an exceptional cast of Indigenous youth and young adults, creating a space for both performers and audiences to learn, reflect, and share the story of cultural resilience. The production premiered at Raven Theatre in British Columbia in November 2021, where it was met with overwhelming support. This response led to a transformative tour throughout northwestern BC in the fall of 2023. Each performance continued to resonate deeply with audiences, showing the lasting impact of this remarkable piece of theatre.</a:t>
            </a:r>
            <a:endParaRPr lang="en-US">
              <a:ea typeface="Calibri"/>
              <a:cs typeface="Calibri"/>
            </a:endParaRPr>
          </a:p>
          <a:p>
            <a:endParaRPr lang="en-US"/>
          </a:p>
          <a:p>
            <a:r>
              <a:rPr lang="en-US" i="1"/>
              <a:t>Bunk #7</a:t>
            </a:r>
            <a:r>
              <a:rPr lang="en-US"/>
              <a:t> continues to echo through the hearts of those who experienced it. The powerful message of survival, resilience, and resistance against injustice lives on, sparking important conversations and encouraging deeper understanding of the Indigenous experience.</a:t>
            </a:r>
            <a:endParaRPr lang="en-US">
              <a:ea typeface="Calibri"/>
              <a:cs typeface="Calibri"/>
            </a:endParaRPr>
          </a:p>
          <a:p>
            <a:endParaRPr lang="en-US"/>
          </a:p>
          <a:p>
            <a:r>
              <a:rPr lang="en-US"/>
              <a:t>Your gifts to </a:t>
            </a:r>
            <a:r>
              <a:rPr lang="en-US" u="sng">
                <a:hlinkClick r:id="rId4"/>
              </a:rPr>
              <a:t>Mission and Service</a:t>
            </a:r>
            <a:r>
              <a:rPr lang="en-US"/>
              <a:t> helped create opportunities for stories like </a:t>
            </a:r>
            <a:r>
              <a:rPr lang="en-US" i="1"/>
              <a:t>Bunk #7</a:t>
            </a:r>
            <a:r>
              <a:rPr lang="en-US"/>
              <a:t> to be shared, heard, and honored in a way that fosters healing and transformation. Thank you for your continued support in keeping these important stories alive.</a:t>
            </a:r>
            <a:endParaRPr lang="en-US">
              <a:ea typeface="Calibri"/>
              <a:cs typeface="Calibri"/>
            </a:endParaRPr>
          </a:p>
          <a:p>
            <a:endParaRPr lang="en-US"/>
          </a:p>
          <a:p>
            <a:r>
              <a:rPr lang="en-US" i="1"/>
              <a:t>A </a:t>
            </a:r>
            <a:r>
              <a:rPr lang="en-US" i="1" u="sng">
                <a:hlinkClick r:id="rId5"/>
              </a:rPr>
              <a:t>behind-the-scenes film</a:t>
            </a:r>
            <a:r>
              <a:rPr lang="en-US" u="sng">
                <a:hlinkClick r:id="rId5"/>
              </a:rPr>
              <a:t>(opens in a new tab)</a:t>
            </a:r>
            <a:r>
              <a:rPr lang="en-US" i="1"/>
              <a:t>, directed by Haida filmmaker Patrick Shannon of </a:t>
            </a:r>
            <a:r>
              <a:rPr lang="en-US" i="1" err="1"/>
              <a:t>InnoNative</a:t>
            </a:r>
            <a:r>
              <a:rPr lang="en-US" i="1"/>
              <a:t>, shares more about the people involved in bringing this powerful play to life.</a:t>
            </a:r>
            <a:endParaRPr lang="en-US" i="1">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C87F816-EAC9-4E5A-A250-45210FF11CDA}" type="slidenum">
              <a:t>2</a:t>
            </a:fld>
            <a:endParaRPr lang="en-US"/>
          </a:p>
        </p:txBody>
      </p:sp>
    </p:spTree>
    <p:extLst>
      <p:ext uri="{BB962C8B-B14F-4D97-AF65-F5344CB8AC3E}">
        <p14:creationId xmlns:p14="http://schemas.microsoft.com/office/powerpoint/2010/main" val="17836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Freeform: Shape 86">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8" name="Freeform: Shape 87">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89098" y="1106034"/>
            <a:ext cx="5019074" cy="3204134"/>
          </a:xfrm>
        </p:spPr>
        <p:txBody>
          <a:bodyPr anchor="b">
            <a:normAutofit/>
          </a:bodyPr>
          <a:lstStyle/>
          <a:p>
            <a:pPr algn="l"/>
            <a:r>
              <a:rPr lang="en-US" sz="5400" b="1">
                <a:ea typeface="+mj-lt"/>
                <a:cs typeface="+mj-lt"/>
              </a:rPr>
              <a:t>A Story of Cultural Resilience</a:t>
            </a:r>
            <a:endParaRPr lang="en-US" sz="5400"/>
          </a:p>
        </p:txBody>
      </p:sp>
      <p:sp>
        <p:nvSpPr>
          <p:cNvPr id="3" name="Subtitle 2"/>
          <p:cNvSpPr>
            <a:spLocks noGrp="1"/>
          </p:cNvSpPr>
          <p:nvPr>
            <p:ph type="subTitle" idx="1"/>
          </p:nvPr>
        </p:nvSpPr>
        <p:spPr>
          <a:xfrm>
            <a:off x="494124" y="4872922"/>
            <a:ext cx="5013698" cy="1208141"/>
          </a:xfrm>
        </p:spPr>
        <p:txBody>
          <a:bodyPr vert="horz" lIns="91440" tIns="45720" rIns="91440" bIns="45720" rtlCol="0">
            <a:normAutofit/>
          </a:bodyPr>
          <a:lstStyle/>
          <a:p>
            <a:pPr algn="l"/>
            <a:r>
              <a:rPr lang="en-US" sz="2800" i="1">
                <a:ea typeface="+mn-lt"/>
                <a:cs typeface="+mn-lt"/>
              </a:rPr>
              <a:t>Bunk #7</a:t>
            </a:r>
            <a:endParaRPr lang="en-US" sz="2800"/>
          </a:p>
        </p:txBody>
      </p:sp>
      <p:sp>
        <p:nvSpPr>
          <p:cNvPr id="58" name="Rectangle 5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group of people sitting on a stage&#10;&#10;AI-generated content may be incorrect.">
            <a:extLst>
              <a:ext uri="{FF2B5EF4-FFF2-40B4-BE49-F238E27FC236}">
                <a16:creationId xmlns:a16="http://schemas.microsoft.com/office/drawing/2014/main" id="{9E8A4103-734F-0056-8A70-6753B6C8522E}"/>
              </a:ext>
            </a:extLst>
          </p:cNvPr>
          <p:cNvPicPr>
            <a:picLocks noChangeAspect="1"/>
          </p:cNvPicPr>
          <p:nvPr/>
        </p:nvPicPr>
        <p:blipFill>
          <a:blip r:embed="rId2"/>
          <a:stretch>
            <a:fillRect/>
          </a:stretch>
        </p:blipFill>
        <p:spPr>
          <a:xfrm>
            <a:off x="6384471" y="413038"/>
            <a:ext cx="5813731" cy="3257389"/>
          </a:xfrm>
          <a:prstGeom prst="rect">
            <a:avLst/>
          </a:prstGeom>
        </p:spPr>
      </p:pic>
      <p:sp>
        <p:nvSpPr>
          <p:cNvPr id="60" name="Rectangle 5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white and brown text&#10;&#10;AI-generated content may be incorrect.">
            <a:extLst>
              <a:ext uri="{FF2B5EF4-FFF2-40B4-BE49-F238E27FC236}">
                <a16:creationId xmlns:a16="http://schemas.microsoft.com/office/drawing/2014/main" id="{FAAD3BBC-E23C-D21E-C58D-71470844D4CE}"/>
              </a:ext>
            </a:extLst>
          </p:cNvPr>
          <p:cNvPicPr>
            <a:picLocks noChangeAspect="1"/>
          </p:cNvPicPr>
          <p:nvPr/>
        </p:nvPicPr>
        <p:blipFill>
          <a:blip r:embed="rId3"/>
          <a:stretch>
            <a:fillRect/>
          </a:stretch>
        </p:blipFill>
        <p:spPr>
          <a:xfrm>
            <a:off x="6930571" y="4576393"/>
            <a:ext cx="4708833" cy="58943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778520-C6A6-D61D-298E-04B5099E0C4F}"/>
              </a:ext>
            </a:extLst>
          </p:cNvPr>
          <p:cNvSpPr>
            <a:spLocks noGrp="1"/>
          </p:cNvSpPr>
          <p:nvPr>
            <p:ph type="title"/>
          </p:nvPr>
        </p:nvSpPr>
        <p:spPr>
          <a:xfrm>
            <a:off x="2556069" y="1253190"/>
            <a:ext cx="7080738" cy="3974124"/>
          </a:xfrm>
        </p:spPr>
        <p:txBody>
          <a:bodyPr vert="horz" lIns="91440" tIns="45720" rIns="91440" bIns="45720" rtlCol="0" anchor="ctr">
            <a:normAutofit fontScale="90000"/>
          </a:bodyPr>
          <a:lstStyle/>
          <a:p>
            <a:pPr algn="ctr"/>
            <a:r>
              <a:rPr lang="en-US" sz="4600">
                <a:solidFill>
                  <a:schemeClr val="bg1">
                    <a:lumMod val="95000"/>
                    <a:lumOff val="5000"/>
                  </a:schemeClr>
                </a:solidFill>
                <a:ea typeface="+mj-lt"/>
                <a:cs typeface="+mj-lt"/>
              </a:rPr>
              <a:t>Storytelling has always been a powerful way to preserve history, share experiences, and shape understanding. </a:t>
            </a:r>
            <a:br>
              <a:rPr lang="en-US" sz="4600">
                <a:solidFill>
                  <a:schemeClr val="bg1">
                    <a:lumMod val="95000"/>
                    <a:lumOff val="5000"/>
                  </a:schemeClr>
                </a:solidFill>
                <a:ea typeface="+mj-lt"/>
                <a:cs typeface="+mj-lt"/>
              </a:rPr>
            </a:br>
            <a:br>
              <a:rPr lang="en-US" sz="4600">
                <a:ea typeface="+mj-lt"/>
                <a:cs typeface="+mj-lt"/>
              </a:rPr>
            </a:br>
            <a:r>
              <a:rPr lang="en-US" sz="4600">
                <a:solidFill>
                  <a:schemeClr val="bg1">
                    <a:lumMod val="95000"/>
                    <a:lumOff val="5000"/>
                  </a:schemeClr>
                </a:solidFill>
                <a:ea typeface="+mj-lt"/>
                <a:cs typeface="+mj-lt"/>
              </a:rPr>
              <a:t>Thank you for your continued support in keeping these important stories alive.</a:t>
            </a:r>
            <a:endParaRPr lang="en-US">
              <a:solidFill>
                <a:schemeClr val="bg1">
                  <a:lumMod val="95000"/>
                  <a:lumOff val="5000"/>
                </a:schemeClr>
              </a:solidFill>
              <a:ea typeface="+mj-lt"/>
              <a:cs typeface="+mj-lt"/>
            </a:endParaRPr>
          </a:p>
        </p:txBody>
      </p:sp>
      <p:pic>
        <p:nvPicPr>
          <p:cNvPr id="3" name="Picture 2" descr="A white and brown text&#10;&#10;AI-generated content may be incorrect.">
            <a:extLst>
              <a:ext uri="{FF2B5EF4-FFF2-40B4-BE49-F238E27FC236}">
                <a16:creationId xmlns:a16="http://schemas.microsoft.com/office/drawing/2014/main" id="{75A71C43-DFAB-4522-09FD-A678BE6A8EC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4391270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3.xml><?xml version="1.0" encoding="utf-8"?>
<?mso-contentType ?>
<SharedContentType xmlns="Microsoft.SharePoint.Taxonomy.ContentTypeSync" SourceId="3c940ca1-5ff5-4c12-9ecd-e33ede4a829f"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6" ma:contentTypeDescription="Create a new document." ma:contentTypeScope="" ma:versionID="1ce9c98414cb0c3d85949d3b3f1fa792">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dd0d5c65d1b2c5a91c84fd3593992fa9"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6CBB7C-13E7-434E-9593-4AC2A3848075}">
  <ds:schemaRefs>
    <ds:schemaRef ds:uri="http://schemas.microsoft.com/sharepoint/v3/contenttype/forms"/>
  </ds:schemaRefs>
</ds:datastoreItem>
</file>

<file path=customXml/itemProps2.xml><?xml version="1.0" encoding="utf-8"?>
<ds:datastoreItem xmlns:ds="http://schemas.openxmlformats.org/officeDocument/2006/customXml" ds:itemID="{F54A8DDB-0711-41F2-8677-46A3DBE4AD19}">
  <ds:schemaRefs>
    <ds:schemaRef ds:uri="http://purl.org/dc/elements/1.1/"/>
    <ds:schemaRef ds:uri="http://purl.org/dc/terms/"/>
    <ds:schemaRef ds:uri="http://schemas.microsoft.com/office/2006/metadata/properties"/>
    <ds:schemaRef ds:uri="http://schemas.microsoft.com/office/2006/documentManagement/types"/>
    <ds:schemaRef ds:uri="f235ab88-6d95-44b4-9fae-e6e389b95fc3"/>
    <ds:schemaRef ds:uri="http://purl.org/dc/dcmitype/"/>
    <ds:schemaRef ds:uri="51dc2e4b-bf63-4bda-b747-c27924f79ae2"/>
    <ds:schemaRef ds:uri="http://schemas.microsoft.com/office/infopath/2007/PartnerControls"/>
    <ds:schemaRef ds:uri="http://schemas.openxmlformats.org/package/2006/metadata/core-properties"/>
    <ds:schemaRef ds:uri="eb6d8c5d-5b31-4807-8756-a31b61bec20d"/>
    <ds:schemaRef ds:uri="http://www.w3.org/XML/1998/namespace"/>
  </ds:schemaRefs>
</ds:datastoreItem>
</file>

<file path=customXml/itemProps3.xml><?xml version="1.0" encoding="utf-8"?>
<ds:datastoreItem xmlns:ds="http://schemas.openxmlformats.org/officeDocument/2006/customXml" ds:itemID="{1B5D6D4C-D6B3-40A1-BF2B-F075316214BD}">
  <ds:schemaRefs>
    <ds:schemaRef ds:uri="Microsoft.SharePoint.Taxonomy.ContentTypeSync"/>
  </ds:schemaRefs>
</ds:datastoreItem>
</file>

<file path=customXml/itemProps4.xml><?xml version="1.0" encoding="utf-8"?>
<ds:datastoreItem xmlns:ds="http://schemas.openxmlformats.org/officeDocument/2006/customXml" ds:itemID="{2C9AE3BC-871E-454E-92FC-DC333D082A10}">
  <ds:schemaRefs>
    <ds:schemaRef ds:uri="51dc2e4b-bf63-4bda-b747-c27924f79ae2"/>
    <ds:schemaRef ds:uri="eb6d8c5d-5b31-4807-8756-a31b61bec20d"/>
    <ds:schemaRef ds:uri="f235ab88-6d95-44b4-9fae-e6e389b95f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397</Words>
  <Application>Microsoft Office PowerPoint</Application>
  <PresentationFormat>Widescreen</PresentationFormat>
  <Paragraphs>15</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A Story of Cultural Resilience</vt:lpstr>
      <vt:lpstr>Storytelling has always been a powerful way to preserve history, share experiences, and shape understanding.   Thank you for your continued support in keeping these important stories alive.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Story of Cultural Resilience</dc:title>
  <dc:creator>The United Church of Canada</dc:creator>
  <cp:lastModifiedBy>Cara James</cp:lastModifiedBy>
  <cp:revision>1</cp:revision>
  <dcterms:created xsi:type="dcterms:W3CDTF">2025-02-11T15:15:10Z</dcterms:created>
  <dcterms:modified xsi:type="dcterms:W3CDTF">2025-04-16T18:22:36Z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