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8" d="100"/>
          <a:sy n="88" d="100"/>
        </p:scale>
        <p:origin x="33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84AF1153-C5F6-317A-9076-304104CBB02F}"/>
    <pc:docChg chg="modSld">
      <pc:chgData name="Lindsay Vautour" userId="S::lvautour@united-church.ca::e85a353d-2799-4edf-884d-40213d31629a" providerId="AD" clId="Web-{84AF1153-C5F6-317A-9076-304104CBB02F}" dt="2025-04-11T16:56:10.212" v="31" actId="1076"/>
      <pc:docMkLst>
        <pc:docMk/>
      </pc:docMkLst>
      <pc:sldChg chg="addSp delSp modSp">
        <pc:chgData name="Lindsay Vautour" userId="S::lvautour@united-church.ca::e85a353d-2799-4edf-884d-40213d31629a" providerId="AD" clId="Web-{84AF1153-C5F6-317A-9076-304104CBB02F}" dt="2025-04-11T16:56:10.212" v="31" actId="1076"/>
        <pc:sldMkLst>
          <pc:docMk/>
          <pc:sldMk cId="109857222" sldId="256"/>
        </pc:sldMkLst>
        <pc:spChg chg="mod">
          <ac:chgData name="Lindsay Vautour" userId="S::lvautour@united-church.ca::e85a353d-2799-4edf-884d-40213d31629a" providerId="AD" clId="Web-{84AF1153-C5F6-317A-9076-304104CBB02F}" dt="2025-04-11T16:56:02.728" v="29"/>
          <ac:spMkLst>
            <pc:docMk/>
            <pc:sldMk cId="109857222" sldId="256"/>
            <ac:spMk id="2" creationId="{00000000-0000-0000-0000-000000000000}"/>
          </ac:spMkLst>
        </pc:spChg>
        <pc:spChg chg="mod">
          <ac:chgData name="Lindsay Vautour" userId="S::lvautour@united-church.ca::e85a353d-2799-4edf-884d-40213d31629a" providerId="AD" clId="Web-{84AF1153-C5F6-317A-9076-304104CBB02F}" dt="2025-04-11T16:56:02.728" v="29"/>
          <ac:spMkLst>
            <pc:docMk/>
            <pc:sldMk cId="109857222" sldId="256"/>
            <ac:spMk id="3" creationId="{00000000-0000-0000-0000-000000000000}"/>
          </ac:spMkLst>
        </pc:spChg>
        <pc:spChg chg="del">
          <ac:chgData name="Lindsay Vautour" userId="S::lvautour@united-church.ca::e85a353d-2799-4edf-884d-40213d31629a" providerId="AD" clId="Web-{84AF1153-C5F6-317A-9076-304104CBB02F}" dt="2025-04-11T16:56:02.728" v="29"/>
          <ac:spMkLst>
            <pc:docMk/>
            <pc:sldMk cId="109857222" sldId="256"/>
            <ac:spMk id="17" creationId="{FB33DC6A-1F1C-4A06-834E-CFF88F1C0BB9}"/>
          </ac:spMkLst>
        </pc:spChg>
        <pc:spChg chg="del">
          <ac:chgData name="Lindsay Vautour" userId="S::lvautour@united-church.ca::e85a353d-2799-4edf-884d-40213d31629a" providerId="AD" clId="Web-{84AF1153-C5F6-317A-9076-304104CBB02F}" dt="2025-04-11T16:56:02.728" v="29"/>
          <ac:spMkLst>
            <pc:docMk/>
            <pc:sldMk cId="109857222" sldId="256"/>
            <ac:spMk id="19" creationId="{0FE1D5CF-87B8-4A8A-AD3C-01D06A60769B}"/>
          </ac:spMkLst>
        </pc:spChg>
        <pc:spChg chg="del">
          <ac:chgData name="Lindsay Vautour" userId="S::lvautour@united-church.ca::e85a353d-2799-4edf-884d-40213d31629a" providerId="AD" clId="Web-{84AF1153-C5F6-317A-9076-304104CBB02F}" dt="2025-04-11T16:56:02.728" v="29"/>
          <ac:spMkLst>
            <pc:docMk/>
            <pc:sldMk cId="109857222" sldId="256"/>
            <ac:spMk id="21" creationId="{60926200-45C2-41E9-839F-31CD5FE4CD59}"/>
          </ac:spMkLst>
        </pc:spChg>
        <pc:spChg chg="del">
          <ac:chgData name="Lindsay Vautour" userId="S::lvautour@united-church.ca::e85a353d-2799-4edf-884d-40213d31629a" providerId="AD" clId="Web-{84AF1153-C5F6-317A-9076-304104CBB02F}" dt="2025-04-11T16:56:02.728" v="29"/>
          <ac:spMkLst>
            <pc:docMk/>
            <pc:sldMk cId="109857222" sldId="256"/>
            <ac:spMk id="23"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0" creationId="{FB33DC6A-1F1C-4A06-834E-CFF88F1C0BB9}"/>
          </ac:spMkLst>
        </pc:spChg>
        <pc:spChg chg="add">
          <ac:chgData name="Lindsay Vautour" userId="S::lvautour@united-church.ca::e85a353d-2799-4edf-884d-40213d31629a" providerId="AD" clId="Web-{84AF1153-C5F6-317A-9076-304104CBB02F}" dt="2025-04-11T16:56:02.728" v="29"/>
          <ac:spMkLst>
            <pc:docMk/>
            <pc:sldMk cId="109857222" sldId="256"/>
            <ac:spMk id="32" creationId="{0FE1D5CF-87B8-4A8A-AD3C-01D06A60769B}"/>
          </ac:spMkLst>
        </pc:spChg>
        <pc:spChg chg="add">
          <ac:chgData name="Lindsay Vautour" userId="S::lvautour@united-church.ca::e85a353d-2799-4edf-884d-40213d31629a" providerId="AD" clId="Web-{84AF1153-C5F6-317A-9076-304104CBB02F}" dt="2025-04-11T16:56:02.728" v="29"/>
          <ac:spMkLst>
            <pc:docMk/>
            <pc:sldMk cId="109857222" sldId="256"/>
            <ac:spMk id="36"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8" creationId="{08C9B587-E65E-4B52-B37C-ABEBB6E87928}"/>
          </ac:spMkLst>
        </pc:spChg>
        <pc:picChg chg="add mod">
          <ac:chgData name="Lindsay Vautour" userId="S::lvautour@united-church.ca::e85a353d-2799-4edf-884d-40213d31629a" providerId="AD" clId="Web-{84AF1153-C5F6-317A-9076-304104CBB02F}" dt="2025-04-11T16:56:10.212" v="31" actId="1076"/>
          <ac:picMkLst>
            <pc:docMk/>
            <pc:sldMk cId="109857222" sldId="256"/>
            <ac:picMk id="4" creationId="{419EC85C-B5A3-BDD0-636E-B609BAEA5AEB}"/>
          </ac:picMkLst>
        </pc:picChg>
        <pc:picChg chg="del">
          <ac:chgData name="Lindsay Vautour" userId="S::lvautour@united-church.ca::e85a353d-2799-4edf-884d-40213d31629a" providerId="AD" clId="Web-{84AF1153-C5F6-317A-9076-304104CBB02F}" dt="2025-04-11T16:55:39.430" v="27"/>
          <ac:picMkLst>
            <pc:docMk/>
            <pc:sldMk cId="109857222" sldId="256"/>
            <ac:picMk id="5" creationId="{D66C6101-2E21-5F04-D268-05D1FCD692AD}"/>
          </ac:picMkLst>
        </pc:picChg>
      </pc:sldChg>
      <pc:sldChg chg="modSp modNotes">
        <pc:chgData name="Lindsay Vautour" userId="S::lvautour@united-church.ca::e85a353d-2799-4edf-884d-40213d31629a" providerId="AD" clId="Web-{84AF1153-C5F6-317A-9076-304104CBB02F}" dt="2025-04-11T16:55:22.399" v="7"/>
        <pc:sldMkLst>
          <pc:docMk/>
          <pc:sldMk cId="439127099" sldId="257"/>
        </pc:sldMkLst>
        <pc:spChg chg="mod">
          <ac:chgData name="Lindsay Vautour" userId="S::lvautour@united-church.ca::e85a353d-2799-4edf-884d-40213d31629a" providerId="AD" clId="Web-{84AF1153-C5F6-317A-9076-304104CBB02F}" dt="2025-04-11T16:55:08.430"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3AF4E3D-DB70-4F82-C097-8E881275DAEC}"/>
    <pc:docChg chg="modSld">
      <pc:chgData name="Lindsay Vautour" userId="S::lvautour@united-church.ca::e85a353d-2799-4edf-884d-40213d31629a" providerId="AD" clId="Web-{D3AF4E3D-DB70-4F82-C097-8E881275DAEC}" dt="2025-04-11T16:48:59.394" v="28" actId="20577"/>
      <pc:docMkLst>
        <pc:docMk/>
      </pc:docMkLst>
      <pc:sldChg chg="addSp delSp modSp">
        <pc:chgData name="Lindsay Vautour" userId="S::lvautour@united-church.ca::e85a353d-2799-4edf-884d-40213d31629a" providerId="AD" clId="Web-{D3AF4E3D-DB70-4F82-C097-8E881275DAEC}" dt="2025-04-11T16:48:14.487" v="21" actId="1076"/>
        <pc:sldMkLst>
          <pc:docMk/>
          <pc:sldMk cId="109857222" sldId="256"/>
        </pc:sldMkLst>
        <pc:spChg chg="mod">
          <ac:chgData name="Lindsay Vautour" userId="S::lvautour@united-church.ca::e85a353d-2799-4edf-884d-40213d31629a" providerId="AD" clId="Web-{D3AF4E3D-DB70-4F82-C097-8E881275DAEC}" dt="2025-04-11T16:47:10.018" v="8"/>
          <ac:spMkLst>
            <pc:docMk/>
            <pc:sldMk cId="109857222" sldId="256"/>
            <ac:spMk id="2" creationId="{00000000-0000-0000-0000-000000000000}"/>
          </ac:spMkLst>
        </pc:spChg>
        <pc:spChg chg="mod">
          <ac:chgData name="Lindsay Vautour" userId="S::lvautour@united-church.ca::e85a353d-2799-4edf-884d-40213d31629a" providerId="AD" clId="Web-{D3AF4E3D-DB70-4F82-C097-8E881275DAEC}" dt="2025-04-11T16:47:10.018" v="8"/>
          <ac:spMkLst>
            <pc:docMk/>
            <pc:sldMk cId="109857222" sldId="256"/>
            <ac:spMk id="3" creationId="{00000000-0000-0000-0000-000000000000}"/>
          </ac:spMkLst>
        </pc:spChg>
        <pc:spChg chg="del">
          <ac:chgData name="Lindsay Vautour" userId="S::lvautour@united-church.ca::e85a353d-2799-4edf-884d-40213d31629a" providerId="AD" clId="Web-{D3AF4E3D-DB70-4F82-C097-8E881275DAEC}" dt="2025-04-11T16:47:10.018" v="8"/>
          <ac:spMkLst>
            <pc:docMk/>
            <pc:sldMk cId="109857222" sldId="256"/>
            <ac:spMk id="11" creationId="{178FB36B-5BFE-42CA-BC60-1115E0D95EEC}"/>
          </ac:spMkLst>
        </pc:spChg>
        <pc:spChg chg="del">
          <ac:chgData name="Lindsay Vautour" userId="S::lvautour@united-church.ca::e85a353d-2799-4edf-884d-40213d31629a" providerId="AD" clId="Web-{D3AF4E3D-DB70-4F82-C097-8E881275DAEC}" dt="2025-04-11T16:47:10.018" v="8"/>
          <ac:spMkLst>
            <pc:docMk/>
            <pc:sldMk cId="109857222" sldId="256"/>
            <ac:spMk id="12" creationId="{ECC07320-C2CA-4E29-8481-9D9E143C7788}"/>
          </ac:spMkLst>
        </pc:spChg>
        <pc:spChg chg="add">
          <ac:chgData name="Lindsay Vautour" userId="S::lvautour@united-church.ca::e85a353d-2799-4edf-884d-40213d31629a" providerId="AD" clId="Web-{D3AF4E3D-DB70-4F82-C097-8E881275DAEC}" dt="2025-04-11T16:47:10.018" v="8"/>
          <ac:spMkLst>
            <pc:docMk/>
            <pc:sldMk cId="109857222" sldId="256"/>
            <ac:spMk id="17" creationId="{FB33DC6A-1F1C-4A06-834E-CFF88F1C0BB9}"/>
          </ac:spMkLst>
        </pc:spChg>
        <pc:spChg chg="add">
          <ac:chgData name="Lindsay Vautour" userId="S::lvautour@united-church.ca::e85a353d-2799-4edf-884d-40213d31629a" providerId="AD" clId="Web-{D3AF4E3D-DB70-4F82-C097-8E881275DAEC}" dt="2025-04-11T16:47:10.018" v="8"/>
          <ac:spMkLst>
            <pc:docMk/>
            <pc:sldMk cId="109857222" sldId="256"/>
            <ac:spMk id="19" creationId="{0FE1D5CF-87B8-4A8A-AD3C-01D06A60769B}"/>
          </ac:spMkLst>
        </pc:spChg>
        <pc:spChg chg="add">
          <ac:chgData name="Lindsay Vautour" userId="S::lvautour@united-church.ca::e85a353d-2799-4edf-884d-40213d31629a" providerId="AD" clId="Web-{D3AF4E3D-DB70-4F82-C097-8E881275DAEC}" dt="2025-04-11T16:47:10.018" v="8"/>
          <ac:spMkLst>
            <pc:docMk/>
            <pc:sldMk cId="109857222" sldId="256"/>
            <ac:spMk id="21" creationId="{60926200-45C2-41E9-839F-31CD5FE4CD59}"/>
          </ac:spMkLst>
        </pc:spChg>
        <pc:spChg chg="add">
          <ac:chgData name="Lindsay Vautour" userId="S::lvautour@united-church.ca::e85a353d-2799-4edf-884d-40213d31629a" providerId="AD" clId="Web-{D3AF4E3D-DB70-4F82-C097-8E881275DAEC}" dt="2025-04-11T16:47:10.018" v="8"/>
          <ac:spMkLst>
            <pc:docMk/>
            <pc:sldMk cId="109857222" sldId="256"/>
            <ac:spMk id="23" creationId="{AF2F604E-43BE-4DC3-B983-E071523364F8}"/>
          </ac:spMkLst>
        </pc:spChg>
        <pc:spChg chg="add">
          <ac:chgData name="Lindsay Vautour" userId="S::lvautour@united-church.ca::e85a353d-2799-4edf-884d-40213d31629a" providerId="AD" clId="Web-{D3AF4E3D-DB70-4F82-C097-8E881275DAEC}" dt="2025-04-11T16:47:10.018" v="8"/>
          <ac:spMkLst>
            <pc:docMk/>
            <pc:sldMk cId="109857222" sldId="256"/>
            <ac:spMk id="25" creationId="{08C9B587-E65E-4B52-B37C-ABEBB6E87928}"/>
          </ac:spMkLst>
        </pc:spChg>
        <pc:picChg chg="del">
          <ac:chgData name="Lindsay Vautour" userId="S::lvautour@united-church.ca::e85a353d-2799-4edf-884d-40213d31629a" providerId="AD" clId="Web-{D3AF4E3D-DB70-4F82-C097-8E881275DAEC}" dt="2025-04-11T16:46:25.502" v="6"/>
          <ac:picMkLst>
            <pc:docMk/>
            <pc:sldMk cId="109857222" sldId="256"/>
            <ac:picMk id="4" creationId="{245E104C-5491-9D18-2B9D-B8286264150B}"/>
          </ac:picMkLst>
        </pc:picChg>
        <pc:picChg chg="add mod ord">
          <ac:chgData name="Lindsay Vautour" userId="S::lvautour@united-church.ca::e85a353d-2799-4edf-884d-40213d31629a" providerId="AD" clId="Web-{D3AF4E3D-DB70-4F82-C097-8E881275DAEC}" dt="2025-04-11T16:48:07.206" v="19" actId="1076"/>
          <ac:picMkLst>
            <pc:docMk/>
            <pc:sldMk cId="109857222" sldId="256"/>
            <ac:picMk id="5" creationId="{D66C6101-2E21-5F04-D268-05D1FCD692AD}"/>
          </ac:picMkLst>
        </pc:picChg>
        <pc:picChg chg="mod ord">
          <ac:chgData name="Lindsay Vautour" userId="S::lvautour@united-church.ca::e85a353d-2799-4edf-884d-40213d31629a" providerId="AD" clId="Web-{D3AF4E3D-DB70-4F82-C097-8E881275DAEC}" dt="2025-04-11T16:48:14.487" v="21"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D3AF4E3D-DB70-4F82-C097-8E881275DAEC}" dt="2025-04-11T16:48:59.394" v="28" actId="20577"/>
        <pc:sldMkLst>
          <pc:docMk/>
          <pc:sldMk cId="439127099" sldId="257"/>
        </pc:sldMkLst>
        <pc:spChg chg="mod">
          <ac:chgData name="Lindsay Vautour" userId="S::lvautour@united-church.ca::e85a353d-2799-4edf-884d-40213d31629a" providerId="AD" clId="Web-{D3AF4E3D-DB70-4F82-C097-8E881275DAEC}" dt="2025-04-11T16:48:59.394" v="2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United Church of Canada approaches its 100th anniversary, we give thanks for a century of faithful witness, compassion, and commitment to justice. While the formal “Mission and Service” hasn’t been with us from the very beginning, the heart of it – the compassion to care for others, to build peace, to support communities – has always been part of who we are.</a:t>
            </a:r>
          </a:p>
          <a:p>
            <a:endParaRPr lang="en-US" dirty="0"/>
          </a:p>
          <a:p>
            <a:r>
              <a:rPr lang="en-US" dirty="0"/>
              <a:t>For decades, through changing times and shifting needs, Mission and Service has connected us to one another across the miles and has strengthened our call to live out God’s love in tangible, meaningful ways.</a:t>
            </a:r>
            <a:endParaRPr lang="en-US" dirty="0">
              <a:ea typeface="Calibri" panose="020F0502020204030204"/>
              <a:cs typeface="Calibri" panose="020F0502020204030204"/>
            </a:endParaRPr>
          </a:p>
          <a:p>
            <a:endParaRPr lang="en-US" dirty="0"/>
          </a:p>
          <a:p>
            <a:r>
              <a:rPr lang="en-US" dirty="0"/>
              <a:t>Today, gifts to Mission and Service support a wide range of programs: from food security and emergency response, to education and global partnerships, to right relations and anti-racism work. Every gift matters. Every act of generosity plants seeds of love and hope.</a:t>
            </a:r>
            <a:endParaRPr lang="en-US" dirty="0">
              <a:ea typeface="Calibri" panose="020F0502020204030204"/>
              <a:cs typeface="Calibri" panose="020F0502020204030204"/>
            </a:endParaRPr>
          </a:p>
          <a:p>
            <a:endParaRPr lang="en-US" dirty="0"/>
          </a:p>
          <a:p>
            <a:r>
              <a:rPr lang="en-US" dirty="0"/>
              <a:t>As we look to the future, we know that the work is far from over. But we also know that, together, we can do more than we ever could alone. With your support, Mission and Service will continue to grow, nurturing life, justice, and compassion for generations to come.</a:t>
            </a:r>
            <a:endParaRPr lang="en-US" dirty="0">
              <a:ea typeface="Calibri" panose="020F0502020204030204"/>
              <a:cs typeface="Calibri" panose="020F0502020204030204"/>
            </a:endParaRPr>
          </a:p>
          <a:p>
            <a:endParaRPr lang="en-US" dirty="0"/>
          </a:p>
          <a:p>
            <a:r>
              <a:rPr lang="en-US"/>
              <a:t>Thank you for the way you continue to compassionately step forward through </a:t>
            </a:r>
            <a:r>
              <a:rPr lang="en-US" u="sng" dirty="0">
                <a:hlinkClick r:id="rId3"/>
              </a:rPr>
              <a:t>Mission and Service</a:t>
            </a:r>
            <a:r>
              <a:rPr lang="en-US"/>
              <a:t>.</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33">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Rooted in History, Reaching for Tomorrow</a:t>
            </a:r>
            <a:endParaRPr lang="en-US" sz="5400"/>
          </a:p>
        </p:txBody>
      </p:sp>
      <p:sp>
        <p:nvSpPr>
          <p:cNvPr id="3" name="Subtitle 2"/>
          <p:cNvSpPr>
            <a:spLocks noGrp="1"/>
          </p:cNvSpPr>
          <p:nvPr>
            <p:ph type="subTitle" idx="1"/>
          </p:nvPr>
        </p:nvSpPr>
        <p:spPr>
          <a:xfrm>
            <a:off x="494124" y="4872922"/>
            <a:ext cx="5013698" cy="1208141"/>
          </a:xfrm>
        </p:spPr>
        <p:txBody>
          <a:bodyPr vert="horz" lIns="91440" tIns="45720" rIns="91440" bIns="45720" rtlCol="0">
            <a:normAutofit/>
          </a:bodyPr>
          <a:lstStyle/>
          <a:p>
            <a:pPr algn="l"/>
            <a:r>
              <a:rPr lang="en-US" sz="2800" i="1" dirty="0">
                <a:ea typeface="+mn-lt"/>
                <a:cs typeface="+mn-lt"/>
              </a:rPr>
              <a:t>United Church of Canada</a:t>
            </a:r>
            <a:endParaRPr lang="en-US" sz="2800"/>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Picture 3" descr="A logo with a black background&#10;&#10;AI-generated content may be incorrect.">
            <a:extLst>
              <a:ext uri="{FF2B5EF4-FFF2-40B4-BE49-F238E27FC236}">
                <a16:creationId xmlns:a16="http://schemas.microsoft.com/office/drawing/2014/main" id="{419EC85C-B5A3-BDD0-636E-B609BAEA5AEB}"/>
              </a:ext>
            </a:extLst>
          </p:cNvPr>
          <p:cNvPicPr>
            <a:picLocks noChangeAspect="1"/>
          </p:cNvPicPr>
          <p:nvPr/>
        </p:nvPicPr>
        <p:blipFill>
          <a:blip r:embed="rId2"/>
          <a:stretch>
            <a:fillRect/>
          </a:stretch>
        </p:blipFill>
        <p:spPr>
          <a:xfrm>
            <a:off x="6989448" y="638820"/>
            <a:ext cx="4521007" cy="3321269"/>
          </a:xfrm>
          <a:prstGeom prst="rect">
            <a:avLst/>
          </a:prstGeom>
        </p:spPr>
      </p:pic>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3"/>
          <a:stretch>
            <a:fillRect/>
          </a:stretch>
        </p:blipFill>
        <p:spPr>
          <a:xfrm>
            <a:off x="6994071" y="4627193"/>
            <a:ext cx="4708833" cy="58943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With your support, Mission and Service will continue to grow, nurturing life, justice, and compassion for generations to come.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3.xml><?xml version="1.0" encoding="utf-8"?>
<ds:datastoreItem xmlns:ds="http://schemas.openxmlformats.org/officeDocument/2006/customXml" ds:itemID="{F54A8DDB-0711-41F2-8677-46A3DBE4AD19}">
  <ds:schemaRefs>
    <ds:schemaRef ds:uri="http://purl.org/dc/terms/"/>
    <ds:schemaRef ds:uri="http://purl.org/dc/dcmitype/"/>
    <ds:schemaRef ds:uri="http://schemas.openxmlformats.org/package/2006/metadata/core-properties"/>
    <ds:schemaRef ds:uri="51dc2e4b-bf63-4bda-b747-c27924f79ae2"/>
    <ds:schemaRef ds:uri="http://purl.org/dc/elements/1.1/"/>
    <ds:schemaRef ds:uri="http://schemas.microsoft.com/office/2006/documentManagement/types"/>
    <ds:schemaRef ds:uri="http://schemas.microsoft.com/office/infopath/2007/PartnerControls"/>
    <ds:schemaRef ds:uri="eb6d8c5d-5b31-4807-8756-a31b61bec20d"/>
    <ds:schemaRef ds:uri="f235ab88-6d95-44b4-9fae-e6e389b95fc3"/>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272</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Rooted in History, Reaching for Tomorrow</vt:lpstr>
      <vt:lpstr>With your support, Mission and Service will continue to grow, nurturing life, justice, and compassion for generations to 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Rooted in History, Reaching for Tomorrow</dc:title>
  <dc:creator>The United Church of Canada</dc:creator>
  <cp:lastModifiedBy>Cara James</cp:lastModifiedBy>
  <cp:revision>163</cp:revision>
  <dcterms:created xsi:type="dcterms:W3CDTF">2025-02-11T15:15:10Z</dcterms:created>
  <dcterms:modified xsi:type="dcterms:W3CDTF">2025-04-16T18:19:33Z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