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p:scale>
          <a:sx n="90" d="100"/>
          <a:sy n="90" d="100"/>
        </p:scale>
        <p:origin x="25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pChg chg="mod">
          <ac:chgData name="Lindsay Vautour" userId="S::lvautour@united-church.ca::e85a353d-2799-4edf-884d-40213d31629a" providerId="AD" clId="Web-{DD9DB36C-D0E4-22BF-D42E-DCBD495BA923}" dt="2025-02-25T19:18:50.421" v="24" actId="1076"/>
          <ac:spMkLst>
            <pc:docMk/>
            <pc:sldMk cId="109857222" sldId="256"/>
            <ac:spMk id="2" creationId="{00000000-0000-0000-0000-000000000000}"/>
          </ac:spMkLst>
        </pc:spChg>
        <pc:spChg chg="mod">
          <ac:chgData name="Lindsay Vautour" userId="S::lvautour@united-church.ca::e85a353d-2799-4edf-884d-40213d31629a" providerId="AD" clId="Web-{DD9DB36C-D0E4-22BF-D42E-DCBD495BA923}" dt="2025-02-25T19:19:24.343" v="55" actId="20577"/>
          <ac:spMkLst>
            <pc:docMk/>
            <pc:sldMk cId="109857222" sldId="256"/>
            <ac:spMk id="3" creationId="{00000000-0000-0000-0000-000000000000}"/>
          </ac:spMkLst>
        </pc:spChg>
        <pc:picChg chg="add del mod">
          <ac:chgData name="Lindsay Vautour" userId="S::lvautour@united-church.ca::e85a353d-2799-4edf-884d-40213d31629a" providerId="AD" clId="Web-{DD9DB36C-D0E4-22BF-D42E-DCBD495BA923}" dt="2025-02-25T19:18:26.514" v="18" actId="14100"/>
          <ac:picMkLst>
            <pc:docMk/>
            <pc:sldMk cId="109857222" sldId="256"/>
            <ac:picMk id="4" creationId="{EB390720-4972-ACFB-6D0C-AA232816F88A}"/>
          </ac:picMkLst>
        </pc:picChg>
        <pc:picChg chg="add del mod">
          <ac:chgData name="Lindsay Vautour" userId="S::lvautour@united-church.ca::e85a353d-2799-4edf-884d-40213d31629a" providerId="AD" clId="Web-{DD9DB36C-D0E4-22BF-D42E-DCBD495BA923}" dt="2025-02-25T19:18:10.326" v="13"/>
          <ac:picMkLst>
            <pc:docMk/>
            <pc:sldMk cId="109857222" sldId="256"/>
            <ac:picMk id="5" creationId="{D943E1ED-7229-2E69-AFFE-AD333A9B45E3}"/>
          </ac:picMkLst>
        </pc:picChg>
        <pc:picChg chg="add del mod">
          <ac:chgData name="Lindsay Vautour" userId="S::lvautour@united-church.ca::e85a353d-2799-4edf-884d-40213d31629a" providerId="AD" clId="Web-{DD9DB36C-D0E4-22BF-D42E-DCBD495BA923}" dt="2025-02-25T19:18:06.311" v="10"/>
          <ac:picMkLst>
            <pc:docMk/>
            <pc:sldMk cId="109857222" sldId="256"/>
            <ac:picMk id="7" creationId="{C71F41EE-B999-09CF-FB3D-0EF61FAA5B09}"/>
          </ac:picMkLst>
        </pc:picChg>
      </pc:sldChg>
      <pc:sldChg chg="modSp modNotes">
        <pc:chgData name="Lindsay Vautour" userId="S::lvautour@united-church.ca::e85a353d-2799-4edf-884d-40213d31629a" providerId="AD" clId="Web-{DD9DB36C-D0E4-22BF-D42E-DCBD495BA923}" dt="2025-02-25T19:19:59.937" v="61"/>
        <pc:sldMkLst>
          <pc:docMk/>
          <pc:sldMk cId="439127099" sldId="257"/>
        </pc:sldMkLst>
        <pc:spChg chg="mod">
          <ac:chgData name="Lindsay Vautour" userId="S::lvautour@united-church.ca::e85a353d-2799-4edf-884d-40213d31629a" providerId="AD" clId="Web-{DD9DB36C-D0E4-22BF-D42E-DCBD495BA923}" dt="2025-02-25T19:19:53.812" v="5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Cara James" userId="6a238cf5-455e-4f83-a9f7-308aa86ea07b" providerId="ADAL" clId="{D92DC5DC-1EC8-4A18-B461-2BAC8FDAA246}"/>
    <pc:docChg chg="modSld">
      <pc:chgData name="Cara James" userId="6a238cf5-455e-4f83-a9f7-308aa86ea07b" providerId="ADAL" clId="{D92DC5DC-1EC8-4A18-B461-2BAC8FDAA246}" dt="2025-04-16T18:17:42.385" v="0" actId="20577"/>
      <pc:docMkLst>
        <pc:docMk/>
      </pc:docMkLst>
      <pc:sldChg chg="modSp mod">
        <pc:chgData name="Cara James" userId="6a238cf5-455e-4f83-a9f7-308aa86ea07b" providerId="ADAL" clId="{D92DC5DC-1EC8-4A18-B461-2BAC8FDAA246}" dt="2025-04-16T18:17:42.385" v="0" actId="20577"/>
        <pc:sldMkLst>
          <pc:docMk/>
          <pc:sldMk cId="109857222" sldId="256"/>
        </pc:sldMkLst>
        <pc:spChg chg="mod">
          <ac:chgData name="Cara James" userId="6a238cf5-455e-4f83-a9f7-308aa86ea07b" providerId="ADAL" clId="{D92DC5DC-1EC8-4A18-B461-2BAC8FDAA246}" dt="2025-04-16T18:17:42.385" v="0" actId="20577"/>
          <ac:spMkLst>
            <pc:docMk/>
            <pc:sldMk cId="109857222" sldId="256"/>
            <ac:spMk id="2" creationId="{00000000-0000-0000-0000-000000000000}"/>
          </ac:spMkLst>
        </pc:spChg>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09E3BB01-33C2-255D-BF8C-648EB9D5747B}"/>
    <pc:docChg chg="modSld">
      <pc:chgData name="Lindsay Vautour" userId="S::lvautour@united-church.ca::e85a353d-2799-4edf-884d-40213d31629a" providerId="AD" clId="Web-{09E3BB01-33C2-255D-BF8C-648EB9D5747B}" dt="2025-03-11T14:44:58.685" v="22"/>
      <pc:docMkLst>
        <pc:docMk/>
      </pc:docMkLst>
      <pc:sldChg chg="addSp delSp modSp">
        <pc:chgData name="Lindsay Vautour" userId="S::lvautour@united-church.ca::e85a353d-2799-4edf-884d-40213d31629a" providerId="AD" clId="Web-{09E3BB01-33C2-255D-BF8C-648EB9D5747B}" dt="2025-03-11T14:44:23.575" v="18" actId="20577"/>
        <pc:sldMkLst>
          <pc:docMk/>
          <pc:sldMk cId="109857222" sldId="256"/>
        </pc:sldMkLst>
        <pc:spChg chg="mod">
          <ac:chgData name="Lindsay Vautour" userId="S::lvautour@united-church.ca::e85a353d-2799-4edf-884d-40213d31629a" providerId="AD" clId="Web-{09E3BB01-33C2-255D-BF8C-648EB9D5747B}" dt="2025-03-11T14:44:12.622" v="16" actId="1076"/>
          <ac:spMkLst>
            <pc:docMk/>
            <pc:sldMk cId="109857222" sldId="256"/>
            <ac:spMk id="2" creationId="{00000000-0000-0000-0000-000000000000}"/>
          </ac:spMkLst>
        </pc:spChg>
        <pc:spChg chg="mod">
          <ac:chgData name="Lindsay Vautour" userId="S::lvautour@united-church.ca::e85a353d-2799-4edf-884d-40213d31629a" providerId="AD" clId="Web-{09E3BB01-33C2-255D-BF8C-648EB9D5747B}" dt="2025-03-11T14:44:23.575" v="18" actId="20577"/>
          <ac:spMkLst>
            <pc:docMk/>
            <pc:sldMk cId="109857222" sldId="256"/>
            <ac:spMk id="3" creationId="{00000000-0000-0000-0000-000000000000}"/>
          </ac:spMkLst>
        </pc:spChg>
        <pc:picChg chg="del mod">
          <ac:chgData name="Lindsay Vautour" userId="S::lvautour@united-church.ca::e85a353d-2799-4edf-884d-40213d31629a" providerId="AD" clId="Web-{09E3BB01-33C2-255D-BF8C-648EB9D5747B}" dt="2025-03-11T14:43:19.495" v="2"/>
          <ac:picMkLst>
            <pc:docMk/>
            <pc:sldMk cId="109857222" sldId="256"/>
            <ac:picMk id="4" creationId="{EB390720-4972-ACFB-6D0C-AA232816F88A}"/>
          </ac:picMkLst>
        </pc:picChg>
        <pc:picChg chg="add mod">
          <ac:chgData name="Lindsay Vautour" userId="S::lvautour@united-church.ca::e85a353d-2799-4edf-884d-40213d31629a" providerId="AD" clId="Web-{09E3BB01-33C2-255D-BF8C-648EB9D5747B}" dt="2025-03-11T14:44:09.012" v="15" actId="1076"/>
          <ac:picMkLst>
            <pc:docMk/>
            <pc:sldMk cId="109857222" sldId="256"/>
            <ac:picMk id="5" creationId="{C187D254-4601-95A0-0BE0-EE9541947269}"/>
          </ac:picMkLst>
        </pc:picChg>
        <pc:picChg chg="del">
          <ac:chgData name="Lindsay Vautour" userId="S::lvautour@united-church.ca::e85a353d-2799-4edf-884d-40213d31629a" providerId="AD" clId="Web-{09E3BB01-33C2-255D-BF8C-648EB9D5747B}" dt="2025-03-11T14:43:45.168" v="7"/>
          <ac:picMkLst>
            <pc:docMk/>
            <pc:sldMk cId="109857222" sldId="256"/>
            <ac:picMk id="6" creationId="{766552AE-41AF-C8FA-CB99-9FDA37AA9BAF}"/>
          </ac:picMkLst>
        </pc:picChg>
        <pc:picChg chg="add mod">
          <ac:chgData name="Lindsay Vautour" userId="S::lvautour@united-church.ca::e85a353d-2799-4edf-884d-40213d31629a" providerId="AD" clId="Web-{09E3BB01-33C2-255D-BF8C-648EB9D5747B}" dt="2025-03-11T14:43:49.309" v="9"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09E3BB01-33C2-255D-BF8C-648EB9D5747B}" dt="2025-03-11T14:44:58.685" v="22"/>
        <pc:sldMkLst>
          <pc:docMk/>
          <pc:sldMk cId="439127099" sldId="257"/>
        </pc:sldMkLst>
        <pc:spChg chg="mod">
          <ac:chgData name="Lindsay Vautour" userId="S::lvautour@united-church.ca::e85a353d-2799-4edf-884d-40213d31629a" providerId="AD" clId="Web-{09E3BB01-33C2-255D-BF8C-648EB9D5747B}" dt="2025-03-11T14:44:55.732" v="20"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9D1B4866-D5D1-C638-AC99-9A0C740CF446}"/>
    <pc:docChg chg="modSld">
      <pc:chgData name="Lindsay Vautour" userId="S::lvautour@united-church.ca::e85a353d-2799-4edf-884d-40213d31629a" providerId="AD" clId="Web-{9D1B4866-D5D1-C638-AC99-9A0C740CF446}" dt="2025-04-11T16:44:19.503" v="26" actId="1076"/>
      <pc:docMkLst>
        <pc:docMk/>
      </pc:docMkLst>
      <pc:sldChg chg="addSp delSp modSp">
        <pc:chgData name="Lindsay Vautour" userId="S::lvautour@united-church.ca::e85a353d-2799-4edf-884d-40213d31629a" providerId="AD" clId="Web-{9D1B4866-D5D1-C638-AC99-9A0C740CF446}" dt="2025-04-11T16:44:19.503" v="26" actId="1076"/>
        <pc:sldMkLst>
          <pc:docMk/>
          <pc:sldMk cId="109857222" sldId="256"/>
        </pc:sldMkLst>
        <pc:spChg chg="mod">
          <ac:chgData name="Lindsay Vautour" userId="S::lvautour@united-church.ca::e85a353d-2799-4edf-884d-40213d31629a" providerId="AD" clId="Web-{9D1B4866-D5D1-C638-AC99-9A0C740CF446}" dt="2025-04-11T16:42:38.578" v="12" actId="20577"/>
          <ac:spMkLst>
            <pc:docMk/>
            <pc:sldMk cId="109857222" sldId="256"/>
            <ac:spMk id="2" creationId="{00000000-0000-0000-0000-000000000000}"/>
          </ac:spMkLst>
        </pc:spChg>
        <pc:spChg chg="add del mod">
          <ac:chgData name="Lindsay Vautour" userId="S::lvautour@united-church.ca::e85a353d-2799-4edf-884d-40213d31629a" providerId="AD" clId="Web-{9D1B4866-D5D1-C638-AC99-9A0C740CF446}" dt="2025-04-11T16:44:03.784" v="24" actId="20577"/>
          <ac:spMkLst>
            <pc:docMk/>
            <pc:sldMk cId="109857222" sldId="256"/>
            <ac:spMk id="3" creationId="{00000000-0000-0000-0000-000000000000}"/>
          </ac:spMkLst>
        </pc:spChg>
        <pc:spChg chg="add del mod">
          <ac:chgData name="Lindsay Vautour" userId="S::lvautour@united-church.ca::e85a353d-2799-4edf-884d-40213d31629a" providerId="AD" clId="Web-{9D1B4866-D5D1-C638-AC99-9A0C740CF446}" dt="2025-04-11T16:42:35.156" v="10"/>
          <ac:spMkLst>
            <pc:docMk/>
            <pc:sldMk cId="109857222" sldId="256"/>
            <ac:spMk id="8" creationId="{78B3FD61-7623-7EBB-1A8E-EB068F38A076}"/>
          </ac:spMkLst>
        </pc:spChg>
        <pc:picChg chg="add mod ord">
          <ac:chgData name="Lindsay Vautour" userId="S::lvautour@united-church.ca::e85a353d-2799-4edf-884d-40213d31629a" providerId="AD" clId="Web-{9D1B4866-D5D1-C638-AC99-9A0C740CF446}" dt="2025-04-11T16:44:10.253" v="25"/>
          <ac:picMkLst>
            <pc:docMk/>
            <pc:sldMk cId="109857222" sldId="256"/>
            <ac:picMk id="4" creationId="{245E104C-5491-9D18-2B9D-B8286264150B}"/>
          </ac:picMkLst>
        </pc:picChg>
        <pc:picChg chg="del">
          <ac:chgData name="Lindsay Vautour" userId="S::lvautour@united-church.ca::e85a353d-2799-4edf-884d-40213d31629a" providerId="AD" clId="Web-{9D1B4866-D5D1-C638-AC99-9A0C740CF446}" dt="2025-04-11T16:40:23.199" v="0"/>
          <ac:picMkLst>
            <pc:docMk/>
            <pc:sldMk cId="109857222" sldId="256"/>
            <ac:picMk id="5" creationId="{C187D254-4601-95A0-0BE0-EE9541947269}"/>
          </ac:picMkLst>
        </pc:picChg>
        <pc:picChg chg="mod">
          <ac:chgData name="Lindsay Vautour" userId="S::lvautour@united-church.ca::e85a353d-2799-4edf-884d-40213d31629a" providerId="AD" clId="Web-{9D1B4866-D5D1-C638-AC99-9A0C740CF446}" dt="2025-04-11T16:44:19.503" v="26"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9D1B4866-D5D1-C638-AC99-9A0C740CF446}" dt="2025-04-11T16:43:52.799" v="21"/>
        <pc:sldMkLst>
          <pc:docMk/>
          <pc:sldMk cId="439127099" sldId="257"/>
        </pc:sldMkLst>
        <pc:spChg chg="mod">
          <ac:chgData name="Lindsay Vautour" userId="S::lvautour@united-church.ca::e85a353d-2799-4edf-884d-40213d31629a" providerId="AD" clId="Web-{9D1B4866-D5D1-C638-AC99-9A0C740CF446}" dt="2025-04-11T16:43:08.188" v="14"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pChg chg="mod">
          <ac:chgData name="Lindsay Vautour" userId="S::lvautour@united-church.ca::e85a353d-2799-4edf-884d-40213d31629a" providerId="AD" clId="Web-{A9206AF2-33C8-87C6-9AB2-60E11BEBB84C}" dt="2025-03-11T14:10:11.713" v="3" actId="20577"/>
          <ac:spMkLst>
            <pc:docMk/>
            <pc:sldMk cId="109857222" sldId="256"/>
            <ac:spMk id="2" creationId="{00000000-0000-0000-0000-000000000000}"/>
          </ac:spMkLst>
        </pc:spChg>
        <pc:spChg chg="mod">
          <ac:chgData name="Lindsay Vautour" userId="S::lvautour@united-church.ca::e85a353d-2799-4edf-884d-40213d31629a" providerId="AD" clId="Web-{A9206AF2-33C8-87C6-9AB2-60E11BEBB84C}" dt="2025-03-11T14:10:35.119" v="6" actId="20577"/>
          <ac:spMkLst>
            <pc:docMk/>
            <pc:sldMk cId="109857222" sldId="256"/>
            <ac:spMk id="3" creationId="{00000000-0000-0000-0000-000000000000}"/>
          </ac:spMkLst>
        </pc:spChg>
        <pc:picChg chg="mod">
          <ac:chgData name="Lindsay Vautour" userId="S::lvautour@united-church.ca::e85a353d-2799-4edf-884d-40213d31629a" providerId="AD" clId="Web-{A9206AF2-33C8-87C6-9AB2-60E11BEBB84C}" dt="2025-03-11T14:11:17.417" v="11"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A9206AF2-33C8-87C6-9AB2-60E11BEBB84C}" dt="2025-03-11T14:35:07.155" v="20"/>
        <pc:sldMkLst>
          <pc:docMk/>
          <pc:sldMk cId="439127099" sldId="257"/>
        </pc:sldMkLst>
        <pc:spChg chg="mod">
          <ac:chgData name="Lindsay Vautour" userId="S::lvautour@united-church.ca::e85a353d-2799-4edf-884d-40213d31629a" providerId="AD" clId="Web-{A9206AF2-33C8-87C6-9AB2-60E11BEBB84C}" dt="2025-03-11T14:12:57.777" v="1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B4E40E54-F57F-3EF1-C69A-60D449A1106A}"/>
    <pc:docChg chg="modSld">
      <pc:chgData name="Lindsay Vautour" userId="S::lvautour@united-church.ca::e85a353d-2799-4edf-884d-40213d31629a" providerId="AD" clId="Web-{B4E40E54-F57F-3EF1-C69A-60D449A1106A}" dt="2025-03-11T14:41:36.310" v="26" actId="14100"/>
      <pc:docMkLst>
        <pc:docMk/>
      </pc:docMkLst>
      <pc:sldChg chg="modSp">
        <pc:chgData name="Lindsay Vautour" userId="S::lvautour@united-church.ca::e85a353d-2799-4edf-884d-40213d31629a" providerId="AD" clId="Web-{B4E40E54-F57F-3EF1-C69A-60D449A1106A}" dt="2025-03-11T14:41:36.310" v="26" actId="14100"/>
        <pc:sldMkLst>
          <pc:docMk/>
          <pc:sldMk cId="109857222" sldId="256"/>
        </pc:sldMkLst>
        <pc:spChg chg="mod">
          <ac:chgData name="Lindsay Vautour" userId="S::lvautour@united-church.ca::e85a353d-2799-4edf-884d-40213d31629a" providerId="AD" clId="Web-{B4E40E54-F57F-3EF1-C69A-60D449A1106A}" dt="2025-03-11T14:40:52.715" v="20" actId="20577"/>
          <ac:spMkLst>
            <pc:docMk/>
            <pc:sldMk cId="109857222" sldId="256"/>
            <ac:spMk id="2" creationId="{00000000-0000-0000-0000-000000000000}"/>
          </ac:spMkLst>
        </pc:spChg>
        <pc:spChg chg="mod">
          <ac:chgData name="Lindsay Vautour" userId="S::lvautour@united-church.ca::e85a353d-2799-4edf-884d-40213d31629a" providerId="AD" clId="Web-{B4E40E54-F57F-3EF1-C69A-60D449A1106A}" dt="2025-03-11T14:40:58.669" v="21" actId="20577"/>
          <ac:spMkLst>
            <pc:docMk/>
            <pc:sldMk cId="109857222" sldId="256"/>
            <ac:spMk id="3" creationId="{00000000-0000-0000-0000-000000000000}"/>
          </ac:spMkLst>
        </pc:spChg>
        <pc:picChg chg="mod">
          <ac:chgData name="Lindsay Vautour" userId="S::lvautour@united-church.ca::e85a353d-2799-4edf-884d-40213d31629a" providerId="AD" clId="Web-{B4E40E54-F57F-3EF1-C69A-60D449A1106A}" dt="2025-03-11T14:41:36.310" v="26" actId="14100"/>
          <ac:picMkLst>
            <pc:docMk/>
            <pc:sldMk cId="109857222" sldId="256"/>
            <ac:picMk id="4" creationId="{EB390720-4972-ACFB-6D0C-AA232816F88A}"/>
          </ac:picMkLst>
        </pc:picChg>
      </pc:sldChg>
      <pc:sldChg chg="modSp modNotes">
        <pc:chgData name="Lindsay Vautour" userId="S::lvautour@united-church.ca::e85a353d-2799-4edf-884d-40213d31629a" providerId="AD" clId="Web-{B4E40E54-F57F-3EF1-C69A-60D449A1106A}" dt="2025-03-11T14:41:13.200" v="24" actId="20577"/>
        <pc:sldMkLst>
          <pc:docMk/>
          <pc:sldMk cId="439127099" sldId="257"/>
        </pc:sldMkLst>
        <pc:spChg chg="mod">
          <ac:chgData name="Lindsay Vautour" userId="S::lvautour@united-church.ca::e85a353d-2799-4edf-884d-40213d31629a" providerId="AD" clId="Web-{B4E40E54-F57F-3EF1-C69A-60D449A1106A}" dt="2025-03-11T14:41:13.200" v="24"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D3AF4E3D-DB70-4F82-C097-8E881275DAEC}"/>
    <pc:docChg chg="modSld">
      <pc:chgData name="Lindsay Vautour" userId="S::lvautour@united-church.ca::e85a353d-2799-4edf-884d-40213d31629a" providerId="AD" clId="Web-{D3AF4E3D-DB70-4F82-C097-8E881275DAEC}" dt="2025-04-11T16:48:59.394" v="28" actId="20577"/>
      <pc:docMkLst>
        <pc:docMk/>
      </pc:docMkLst>
      <pc:sldChg chg="addSp delSp modSp">
        <pc:chgData name="Lindsay Vautour" userId="S::lvautour@united-church.ca::e85a353d-2799-4edf-884d-40213d31629a" providerId="AD" clId="Web-{D3AF4E3D-DB70-4F82-C097-8E881275DAEC}" dt="2025-04-11T16:48:14.487" v="21" actId="1076"/>
        <pc:sldMkLst>
          <pc:docMk/>
          <pc:sldMk cId="109857222" sldId="256"/>
        </pc:sldMkLst>
        <pc:spChg chg="mod">
          <ac:chgData name="Lindsay Vautour" userId="S::lvautour@united-church.ca::e85a353d-2799-4edf-884d-40213d31629a" providerId="AD" clId="Web-{D3AF4E3D-DB70-4F82-C097-8E881275DAEC}" dt="2025-04-11T16:47:10.018" v="8"/>
          <ac:spMkLst>
            <pc:docMk/>
            <pc:sldMk cId="109857222" sldId="256"/>
            <ac:spMk id="2" creationId="{00000000-0000-0000-0000-000000000000}"/>
          </ac:spMkLst>
        </pc:spChg>
        <pc:spChg chg="mod">
          <ac:chgData name="Lindsay Vautour" userId="S::lvautour@united-church.ca::e85a353d-2799-4edf-884d-40213d31629a" providerId="AD" clId="Web-{D3AF4E3D-DB70-4F82-C097-8E881275DAEC}" dt="2025-04-11T16:47:10.018" v="8"/>
          <ac:spMkLst>
            <pc:docMk/>
            <pc:sldMk cId="109857222" sldId="256"/>
            <ac:spMk id="3" creationId="{00000000-0000-0000-0000-000000000000}"/>
          </ac:spMkLst>
        </pc:spChg>
        <pc:spChg chg="del">
          <ac:chgData name="Lindsay Vautour" userId="S::lvautour@united-church.ca::e85a353d-2799-4edf-884d-40213d31629a" providerId="AD" clId="Web-{D3AF4E3D-DB70-4F82-C097-8E881275DAEC}" dt="2025-04-11T16:47:10.018" v="8"/>
          <ac:spMkLst>
            <pc:docMk/>
            <pc:sldMk cId="109857222" sldId="256"/>
            <ac:spMk id="11" creationId="{178FB36B-5BFE-42CA-BC60-1115E0D95EEC}"/>
          </ac:spMkLst>
        </pc:spChg>
        <pc:spChg chg="del">
          <ac:chgData name="Lindsay Vautour" userId="S::lvautour@united-church.ca::e85a353d-2799-4edf-884d-40213d31629a" providerId="AD" clId="Web-{D3AF4E3D-DB70-4F82-C097-8E881275DAEC}" dt="2025-04-11T16:47:10.018" v="8"/>
          <ac:spMkLst>
            <pc:docMk/>
            <pc:sldMk cId="109857222" sldId="256"/>
            <ac:spMk id="12" creationId="{ECC07320-C2CA-4E29-8481-9D9E143C7788}"/>
          </ac:spMkLst>
        </pc:spChg>
        <pc:spChg chg="add">
          <ac:chgData name="Lindsay Vautour" userId="S::lvautour@united-church.ca::e85a353d-2799-4edf-884d-40213d31629a" providerId="AD" clId="Web-{D3AF4E3D-DB70-4F82-C097-8E881275DAEC}" dt="2025-04-11T16:47:10.018" v="8"/>
          <ac:spMkLst>
            <pc:docMk/>
            <pc:sldMk cId="109857222" sldId="256"/>
            <ac:spMk id="17" creationId="{FB33DC6A-1F1C-4A06-834E-CFF88F1C0BB9}"/>
          </ac:spMkLst>
        </pc:spChg>
        <pc:spChg chg="add">
          <ac:chgData name="Lindsay Vautour" userId="S::lvautour@united-church.ca::e85a353d-2799-4edf-884d-40213d31629a" providerId="AD" clId="Web-{D3AF4E3D-DB70-4F82-C097-8E881275DAEC}" dt="2025-04-11T16:47:10.018" v="8"/>
          <ac:spMkLst>
            <pc:docMk/>
            <pc:sldMk cId="109857222" sldId="256"/>
            <ac:spMk id="19" creationId="{0FE1D5CF-87B8-4A8A-AD3C-01D06A60769B}"/>
          </ac:spMkLst>
        </pc:spChg>
        <pc:spChg chg="add">
          <ac:chgData name="Lindsay Vautour" userId="S::lvautour@united-church.ca::e85a353d-2799-4edf-884d-40213d31629a" providerId="AD" clId="Web-{D3AF4E3D-DB70-4F82-C097-8E881275DAEC}" dt="2025-04-11T16:47:10.018" v="8"/>
          <ac:spMkLst>
            <pc:docMk/>
            <pc:sldMk cId="109857222" sldId="256"/>
            <ac:spMk id="21" creationId="{60926200-45C2-41E9-839F-31CD5FE4CD59}"/>
          </ac:spMkLst>
        </pc:spChg>
        <pc:spChg chg="add">
          <ac:chgData name="Lindsay Vautour" userId="S::lvautour@united-church.ca::e85a353d-2799-4edf-884d-40213d31629a" providerId="AD" clId="Web-{D3AF4E3D-DB70-4F82-C097-8E881275DAEC}" dt="2025-04-11T16:47:10.018" v="8"/>
          <ac:spMkLst>
            <pc:docMk/>
            <pc:sldMk cId="109857222" sldId="256"/>
            <ac:spMk id="23" creationId="{AF2F604E-43BE-4DC3-B983-E071523364F8}"/>
          </ac:spMkLst>
        </pc:spChg>
        <pc:spChg chg="add">
          <ac:chgData name="Lindsay Vautour" userId="S::lvautour@united-church.ca::e85a353d-2799-4edf-884d-40213d31629a" providerId="AD" clId="Web-{D3AF4E3D-DB70-4F82-C097-8E881275DAEC}" dt="2025-04-11T16:47:10.018" v="8"/>
          <ac:spMkLst>
            <pc:docMk/>
            <pc:sldMk cId="109857222" sldId="256"/>
            <ac:spMk id="25" creationId="{08C9B587-E65E-4B52-B37C-ABEBB6E87928}"/>
          </ac:spMkLst>
        </pc:spChg>
        <pc:picChg chg="del">
          <ac:chgData name="Lindsay Vautour" userId="S::lvautour@united-church.ca::e85a353d-2799-4edf-884d-40213d31629a" providerId="AD" clId="Web-{D3AF4E3D-DB70-4F82-C097-8E881275DAEC}" dt="2025-04-11T16:46:25.502" v="6"/>
          <ac:picMkLst>
            <pc:docMk/>
            <pc:sldMk cId="109857222" sldId="256"/>
            <ac:picMk id="4" creationId="{245E104C-5491-9D18-2B9D-B8286264150B}"/>
          </ac:picMkLst>
        </pc:picChg>
        <pc:picChg chg="add mod ord">
          <ac:chgData name="Lindsay Vautour" userId="S::lvautour@united-church.ca::e85a353d-2799-4edf-884d-40213d31629a" providerId="AD" clId="Web-{D3AF4E3D-DB70-4F82-C097-8E881275DAEC}" dt="2025-04-11T16:48:07.206" v="19" actId="1076"/>
          <ac:picMkLst>
            <pc:docMk/>
            <pc:sldMk cId="109857222" sldId="256"/>
            <ac:picMk id="5" creationId="{D66C6101-2E21-5F04-D268-05D1FCD692AD}"/>
          </ac:picMkLst>
        </pc:picChg>
        <pc:picChg chg="mod ord">
          <ac:chgData name="Lindsay Vautour" userId="S::lvautour@united-church.ca::e85a353d-2799-4edf-884d-40213d31629a" providerId="AD" clId="Web-{D3AF4E3D-DB70-4F82-C097-8E881275DAEC}" dt="2025-04-11T16:48:14.487" v="21"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D3AF4E3D-DB70-4F82-C097-8E881275DAEC}" dt="2025-04-11T16:48:59.394" v="28" actId="20577"/>
        <pc:sldMkLst>
          <pc:docMk/>
          <pc:sldMk cId="439127099" sldId="257"/>
        </pc:sldMkLst>
        <pc:spChg chg="mod">
          <ac:chgData name="Lindsay Vautour" userId="S::lvautour@united-church.ca::e85a353d-2799-4edf-884d-40213d31629a" providerId="AD" clId="Web-{D3AF4E3D-DB70-4F82-C097-8E881275DAEC}" dt="2025-04-11T16:48:59.394" v="28"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5703935B-E839-1DD8-DD26-5E834D6789DD}"/>
    <pc:docChg chg="modSld">
      <pc:chgData name="Lindsay Vautour" userId="S::lvautour@united-church.ca::e85a353d-2799-4edf-884d-40213d31629a" providerId="AD" clId="Web-{5703935B-E839-1DD8-DD26-5E834D6789DD}" dt="2025-03-11T14:37:49.317" v="11"/>
      <pc:docMkLst>
        <pc:docMk/>
      </pc:docMkLst>
      <pc:sldChg chg="modSp">
        <pc:chgData name="Lindsay Vautour" userId="S::lvautour@united-church.ca::e85a353d-2799-4edf-884d-40213d31629a" providerId="AD" clId="Web-{5703935B-E839-1DD8-DD26-5E834D6789DD}" dt="2025-03-11T14:37:04.441" v="5" actId="20577"/>
        <pc:sldMkLst>
          <pc:docMk/>
          <pc:sldMk cId="109857222" sldId="256"/>
        </pc:sldMkLst>
        <pc:spChg chg="mod">
          <ac:chgData name="Lindsay Vautour" userId="S::lvautour@united-church.ca::e85a353d-2799-4edf-884d-40213d31629a" providerId="AD" clId="Web-{5703935B-E839-1DD8-DD26-5E834D6789DD}" dt="2025-03-11T14:36:18.269" v="1" actId="20577"/>
          <ac:spMkLst>
            <pc:docMk/>
            <pc:sldMk cId="109857222" sldId="256"/>
            <ac:spMk id="2" creationId="{00000000-0000-0000-0000-000000000000}"/>
          </ac:spMkLst>
        </pc:spChg>
        <pc:spChg chg="mod">
          <ac:chgData name="Lindsay Vautour" userId="S::lvautour@united-church.ca::e85a353d-2799-4edf-884d-40213d31629a" providerId="AD" clId="Web-{5703935B-E839-1DD8-DD26-5E834D6789DD}" dt="2025-03-11T14:37:04.441" v="5" actId="20577"/>
          <ac:spMkLst>
            <pc:docMk/>
            <pc:sldMk cId="109857222" sldId="256"/>
            <ac:spMk id="3" creationId="{00000000-0000-0000-0000-000000000000}"/>
          </ac:spMkLst>
        </pc:spChg>
        <pc:picChg chg="mod">
          <ac:chgData name="Lindsay Vautour" userId="S::lvautour@united-church.ca::e85a353d-2799-4edf-884d-40213d31629a" providerId="AD" clId="Web-{5703935B-E839-1DD8-DD26-5E834D6789DD}" dt="2025-03-11T14:36:42.457" v="3"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5703935B-E839-1DD8-DD26-5E834D6789DD}" dt="2025-03-11T14:37:49.317" v="11"/>
        <pc:sldMkLst>
          <pc:docMk/>
          <pc:sldMk cId="439127099" sldId="257"/>
        </pc:sldMkLst>
        <pc:spChg chg="mod">
          <ac:chgData name="Lindsay Vautour" userId="S::lvautour@united-church.ca::e85a353d-2799-4edf-884d-40213d31629a" providerId="AD" clId="Web-{5703935B-E839-1DD8-DD26-5E834D6789DD}" dt="2025-03-11T14:37:31.739" v="9" actId="20577"/>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4/16/2025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ited-church.ca/mission-and-service-old"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Queer Kid Bible Camp is a unique and affirming space that has emerged to provide a supportive environment for 2SLGBTQIA+ youth within the framework of spirituality. Started by Mission and Service partner Silver Spire United Church in St. </a:t>
            </a:r>
            <a:r>
              <a:rPr lang="en-US" dirty="0" err="1"/>
              <a:t>Catharines</a:t>
            </a:r>
            <a:r>
              <a:rPr lang="en-US" dirty="0"/>
              <a:t>, Ontario, Queer Kid Bible Camp blends teachings of God’s love with messages of inclusivity.</a:t>
            </a:r>
          </a:p>
          <a:p>
            <a:endParaRPr lang="en-US" dirty="0"/>
          </a:p>
          <a:p>
            <a:r>
              <a:rPr lang="en-US" dirty="0"/>
              <a:t>Queer individuals have often been marginalized or excluded in spiritual experiences, which can make them feel isolated and alienated. Queer Kid Bible Camp aims to challenge these negative experiences by fostering a sense of belonging and acceptance in a spiritual context. The camp offers a place for young 2SLGBTQIA+ individuals to explore and reconcile their faith with their identity. Through theological and spiritual discussions, youth can openly ask questions without feeling uncertain about their safety.</a:t>
            </a:r>
            <a:endParaRPr lang="en-US" dirty="0">
              <a:ea typeface="Calibri" panose="020F0502020204030204"/>
              <a:cs typeface="Calibri" panose="020F0502020204030204"/>
            </a:endParaRPr>
          </a:p>
          <a:p>
            <a:endParaRPr lang="en-US" dirty="0"/>
          </a:p>
          <a:p>
            <a:r>
              <a:rPr lang="en-US" dirty="0"/>
              <a:t>The benefits of Queer Kid Bible Camp extend beyond its immediate impact on individual campers. The camp experience sparks conversation with parents and guardians who want to connect and understand their children better. As young participants gain confidence and self-acceptance, they become advocates for change within their own communities. The Rev. Karen Orlandi of Silver Spire United Church has seen a wonderful ripple effect, noting that she’s seen “healing for queer adults as they see queer kids openly embracing their identity.”</a:t>
            </a:r>
            <a:endParaRPr lang="en-US" dirty="0">
              <a:ea typeface="Calibri" panose="020F0502020204030204"/>
              <a:cs typeface="Calibri" panose="020F0502020204030204"/>
            </a:endParaRPr>
          </a:p>
          <a:p>
            <a:endParaRPr lang="en-US" dirty="0"/>
          </a:p>
          <a:p>
            <a:r>
              <a:rPr lang="en-US" dirty="0"/>
              <a:t>Your support through </a:t>
            </a:r>
            <a:r>
              <a:rPr lang="en-US" u="sng" dirty="0">
                <a:hlinkClick r:id="rId3"/>
              </a:rPr>
              <a:t>Mission and Service</a:t>
            </a:r>
            <a:r>
              <a:rPr lang="en-US" dirty="0"/>
              <a:t> provides the queer community with opportunities to thrive in safe environments as they learn about God’s love. Thank you.</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4/16/2025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Freeform: Shape 18">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08641"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03325"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9098" y="1106034"/>
            <a:ext cx="5019074" cy="3204134"/>
          </a:xfrm>
        </p:spPr>
        <p:txBody>
          <a:bodyPr anchor="b">
            <a:normAutofit/>
          </a:bodyPr>
          <a:lstStyle/>
          <a:p>
            <a:pPr algn="l"/>
            <a:r>
              <a:rPr lang="en-US" sz="5400" b="1" dirty="0">
                <a:ea typeface="+mj-lt"/>
                <a:cs typeface="+mj-lt"/>
              </a:rPr>
              <a:t>Learning About God’s Love</a:t>
            </a:r>
            <a:endParaRPr lang="en-US" sz="5400" b="1" dirty="0"/>
          </a:p>
        </p:txBody>
      </p:sp>
      <p:sp>
        <p:nvSpPr>
          <p:cNvPr id="3" name="Subtitle 2"/>
          <p:cNvSpPr>
            <a:spLocks noGrp="1"/>
          </p:cNvSpPr>
          <p:nvPr>
            <p:ph type="subTitle" idx="1"/>
          </p:nvPr>
        </p:nvSpPr>
        <p:spPr>
          <a:xfrm>
            <a:off x="494124" y="4872922"/>
            <a:ext cx="5013698" cy="1208141"/>
          </a:xfrm>
        </p:spPr>
        <p:txBody>
          <a:bodyPr vert="horz" lIns="91440" tIns="45720" rIns="91440" bIns="45720" rtlCol="0">
            <a:normAutofit/>
          </a:bodyPr>
          <a:lstStyle/>
          <a:p>
            <a:pPr algn="l"/>
            <a:r>
              <a:rPr lang="en-US" sz="2800" i="1">
                <a:ea typeface="+mn-lt"/>
                <a:cs typeface="+mn-lt"/>
              </a:rPr>
              <a:t>Silver Spire United Church</a:t>
            </a:r>
            <a:endParaRPr lang="en-US" sz="2800"/>
          </a:p>
        </p:txBody>
      </p:sp>
      <p:sp>
        <p:nvSpPr>
          <p:cNvPr id="23" name="Rectangle 2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5" name="Picture 4" descr="Multicoloured mural on an interior wall with a heart-shaped Pride flag and people in different colours circling it.">
            <a:extLst>
              <a:ext uri="{FF2B5EF4-FFF2-40B4-BE49-F238E27FC236}">
                <a16:creationId xmlns:a16="http://schemas.microsoft.com/office/drawing/2014/main" id="{D66C6101-2E21-5F04-D268-05D1FCD692AD}"/>
              </a:ext>
            </a:extLst>
          </p:cNvPr>
          <p:cNvPicPr>
            <a:picLocks noChangeAspect="1"/>
          </p:cNvPicPr>
          <p:nvPr/>
        </p:nvPicPr>
        <p:blipFill>
          <a:blip r:embed="rId2"/>
          <a:stretch>
            <a:fillRect/>
          </a:stretch>
        </p:blipFill>
        <p:spPr>
          <a:xfrm>
            <a:off x="6536871" y="501010"/>
            <a:ext cx="5166031" cy="2929045"/>
          </a:xfrm>
          <a:prstGeom prst="rect">
            <a:avLst/>
          </a:prstGeom>
        </p:spPr>
      </p:pic>
      <p:sp>
        <p:nvSpPr>
          <p:cNvPr id="25" name="Rectangle 2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546920"/>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descr="A white and brown text&#10;&#10;AI-generated content may be incorrect.">
            <a:extLst>
              <a:ext uri="{FF2B5EF4-FFF2-40B4-BE49-F238E27FC236}">
                <a16:creationId xmlns:a16="http://schemas.microsoft.com/office/drawing/2014/main" id="{FAAD3BBC-E23C-D21E-C58D-71470844D4CE}"/>
              </a:ext>
            </a:extLst>
          </p:cNvPr>
          <p:cNvPicPr>
            <a:picLocks noChangeAspect="1"/>
          </p:cNvPicPr>
          <p:nvPr/>
        </p:nvPicPr>
        <p:blipFill>
          <a:blip r:embed="rId3"/>
          <a:stretch>
            <a:fillRect/>
          </a:stretch>
        </p:blipFill>
        <p:spPr>
          <a:xfrm>
            <a:off x="6765471" y="4728793"/>
            <a:ext cx="4708833" cy="589432"/>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Young 2SLGBTQIA+ individuals explore and reconcile their faith with their identity.</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3c940ca1-5ff5-4c12-9ecd-e33ede4a829f" ContentTypeId="0x01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6" ma:contentTypeDescription="Create a new document." ma:contentTypeScope="" ma:versionID="1ce9c98414cb0c3d85949d3b3f1fa792">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dd0d5c65d1b2c5a91c84fd3593992fa9"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Props1.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2.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3.xml><?xml version="1.0" encoding="utf-8"?>
<ds:datastoreItem xmlns:ds="http://schemas.openxmlformats.org/officeDocument/2006/customXml" ds:itemID="{2C9AE3BC-871E-454E-92FC-DC333D082A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54A8DDB-0711-41F2-8677-46A3DBE4AD19}">
  <ds:schemaRefs>
    <ds:schemaRef ds:uri="51dc2e4b-bf63-4bda-b747-c27924f79ae2"/>
    <ds:schemaRef ds:uri="http://schemas.microsoft.com/office/2006/metadata/properties"/>
    <ds:schemaRef ds:uri="http://purl.org/dc/dcmitype/"/>
    <ds:schemaRef ds:uri="f235ab88-6d95-44b4-9fae-e6e389b95fc3"/>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eb6d8c5d-5b31-4807-8756-a31b61bec20d"/>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279</Words>
  <Application>Microsoft Office PowerPoint</Application>
  <PresentationFormat>Widescreen</PresentationFormat>
  <Paragraphs>11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Learning About God’s Love</vt:lpstr>
      <vt:lpstr>Young 2SLGBTQIA+ individuals explore and reconcile their faith with their identity.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about God’s Love</dc:title>
  <dc:creator>The United Church of Canada</dc:creator>
  <cp:lastModifiedBy>Cara James</cp:lastModifiedBy>
  <cp:revision>153</cp:revision>
  <dcterms:created xsi:type="dcterms:W3CDTF">2025-02-11T15:15:10Z</dcterms:created>
  <dcterms:modified xsi:type="dcterms:W3CDTF">2025-04-16T18:18:46Z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