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8" d="100"/>
          <a:sy n="88"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ucrdstore.ca/products/ohiatonhseratokenti-the-holy-bible-in-mohawk?_pos=1&amp;_sid=c5d9cf447&amp;_ss=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Language carries the unique way a community understands the world. It shapes how people relate to one another, to the land, to the spiritual, and to the sacred. When a language is lost, a way of seeing the world is lost with it.</a:t>
            </a:r>
          </a:p>
          <a:p>
            <a:endParaRPr lang="en-US" dirty="0"/>
          </a:p>
          <a:p>
            <a:r>
              <a:rPr lang="en-US" dirty="0"/>
              <a:t>Preserving language enables future generations to engage in their rich culture in a rounded and essential way. Without understanding dialect-specific phrases and expressions, the vital wisdom of a culture can be lost.</a:t>
            </a:r>
            <a:endParaRPr lang="en-US" dirty="0">
              <a:ea typeface="Calibri" panose="020F0502020204030204"/>
              <a:cs typeface="Calibri" panose="020F0502020204030204"/>
            </a:endParaRPr>
          </a:p>
          <a:p>
            <a:endParaRPr lang="en-US" dirty="0"/>
          </a:p>
          <a:p>
            <a:r>
              <a:rPr lang="en-US" dirty="0"/>
              <a:t>As part of the ongoing work of preserving the Mohawk language, a complete translation of the Bible into the Mohawk language was developed, through the devotion, knowledge, and artistry of Harvey </a:t>
            </a:r>
            <a:r>
              <a:rPr lang="en-US" dirty="0" err="1"/>
              <a:t>Satewas</a:t>
            </a:r>
            <a:r>
              <a:rPr lang="en-US" dirty="0"/>
              <a:t> Gabriel and supported by generations of women in the Gabriel family and the communities of </a:t>
            </a:r>
            <a:r>
              <a:rPr lang="en-US" dirty="0" err="1"/>
              <a:t>Kanesatake</a:t>
            </a:r>
            <a:r>
              <a:rPr lang="en-US" dirty="0"/>
              <a:t> and Kahnawake.</a:t>
            </a:r>
            <a:endParaRPr lang="en-US" dirty="0">
              <a:ea typeface="Calibri"/>
              <a:cs typeface="Calibri"/>
            </a:endParaRPr>
          </a:p>
          <a:p>
            <a:endParaRPr lang="en-US" dirty="0"/>
          </a:p>
          <a:p>
            <a:r>
              <a:rPr lang="en-US" dirty="0"/>
              <a:t>Those partnering on the Mohawk Language Bible have taken great care and effort in ensuring proper language interpretation and translation. Working in agreement with the Mohawk Nation, collaborators have taken the time to listen to each other and learn in order to move the project forward.</a:t>
            </a:r>
            <a:endParaRPr lang="en-US" dirty="0">
              <a:ea typeface="Calibri"/>
              <a:cs typeface="Calibri"/>
            </a:endParaRPr>
          </a:p>
          <a:p>
            <a:endParaRPr lang="en-US" dirty="0"/>
          </a:p>
          <a:p>
            <a:r>
              <a:rPr lang="en-US" dirty="0"/>
              <a:t>Your gifts to </a:t>
            </a:r>
            <a:r>
              <a:rPr lang="en-US" u="sng" dirty="0">
                <a:hlinkClick r:id="rId3"/>
              </a:rPr>
              <a:t>Mission and Service</a:t>
            </a:r>
            <a:r>
              <a:rPr lang="en-US" dirty="0"/>
              <a:t> allow projects that preserve language and culture to flourish. Thank you for helping to uplift voices, preserve heritage, and walk in respectful relationship.</a:t>
            </a:r>
            <a:endParaRPr lang="en-US" dirty="0">
              <a:ea typeface="Calibri"/>
              <a:cs typeface="Calibri"/>
            </a:endParaRPr>
          </a:p>
          <a:p>
            <a:endParaRPr lang="en-US" dirty="0"/>
          </a:p>
          <a:p>
            <a:r>
              <a:rPr lang="en-US" i="1" u="sng" dirty="0">
                <a:hlinkClick r:id="rId4"/>
              </a:rPr>
              <a:t>Ohiatonhseratokénti: The Holy Bible in Mohawk</a:t>
            </a:r>
            <a:r>
              <a:rPr lang="en-US" i="1"/>
              <a:t> is available for purchase through the UCRD bookstore.</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451457" y="749140"/>
            <a:ext cx="6722365" cy="3140235"/>
          </a:xfrm>
          <a:noFill/>
        </p:spPr>
        <p:txBody>
          <a:bodyPr>
            <a:normAutofit/>
          </a:bodyPr>
          <a:lstStyle/>
          <a:p>
            <a:r>
              <a:rPr lang="en-US" sz="5200" b="1" dirty="0">
                <a:ea typeface="+mj-lt"/>
                <a:cs typeface="+mj-lt"/>
              </a:rPr>
              <a:t>Faith in Every Word: The Mohawk Bible Translation </a:t>
            </a:r>
            <a:endParaRPr lang="en-US" b="1" dirty="0">
              <a:ea typeface="+mj-lt"/>
              <a:cs typeface="+mj-lt"/>
            </a:endParaRPr>
          </a:p>
        </p:txBody>
      </p:sp>
      <p:sp>
        <p:nvSpPr>
          <p:cNvPr id="3" name="Subtitle 2"/>
          <p:cNvSpPr>
            <a:spLocks noGrp="1"/>
          </p:cNvSpPr>
          <p:nvPr>
            <p:ph type="subTitle" idx="1"/>
          </p:nvPr>
        </p:nvSpPr>
        <p:spPr>
          <a:xfrm>
            <a:off x="6276958" y="4061675"/>
            <a:ext cx="5287266" cy="1485319"/>
          </a:xfrm>
          <a:noFill/>
        </p:spPr>
        <p:txBody>
          <a:bodyPr vert="horz" lIns="91440" tIns="45720" rIns="91440" bIns="45720" rtlCol="0" anchor="t">
            <a:normAutofit/>
          </a:bodyPr>
          <a:lstStyle/>
          <a:p>
            <a:r>
              <a:rPr lang="en-US" i="1" dirty="0" err="1">
                <a:ea typeface="+mn-lt"/>
                <a:cs typeface="+mn-lt"/>
              </a:rPr>
              <a:t>Ohiatonhseratokénti</a:t>
            </a:r>
            <a:r>
              <a:rPr lang="en-US" i="1" dirty="0">
                <a:ea typeface="+mn-lt"/>
                <a:cs typeface="+mn-lt"/>
              </a:rPr>
              <a:t>: The Holy Bible in Mohawk</a:t>
            </a:r>
            <a:endParaRPr lang="en-US" i="1"/>
          </a:p>
        </p:txBody>
      </p:sp>
      <p:pic>
        <p:nvPicPr>
          <p:cNvPr id="4" name="Picture 3" descr="A purple book with gold text on it&#10;&#10;AI-generated content may be incorrect.">
            <a:extLst>
              <a:ext uri="{FF2B5EF4-FFF2-40B4-BE49-F238E27FC236}">
                <a16:creationId xmlns:a16="http://schemas.microsoft.com/office/drawing/2014/main" id="{245E104C-5491-9D18-2B9D-B8286264150B}"/>
              </a:ext>
            </a:extLst>
          </p:cNvPr>
          <p:cNvPicPr>
            <a:picLocks noChangeAspect="1"/>
          </p:cNvPicPr>
          <p:nvPr/>
        </p:nvPicPr>
        <p:blipFill>
          <a:blip r:embed="rId2"/>
          <a:stretch>
            <a:fillRect/>
          </a:stretch>
        </p:blipFill>
        <p:spPr>
          <a:xfrm>
            <a:off x="0" y="0"/>
            <a:ext cx="5435600" cy="6870700"/>
          </a:xfrm>
          <a:prstGeom prst="rect">
            <a:avLst/>
          </a:prstGeom>
        </p:spPr>
      </p:pic>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3"/>
          <a:stretch>
            <a:fillRect/>
          </a:stretch>
        </p:blipFill>
        <p:spPr>
          <a:xfrm>
            <a:off x="2709863" y="5687324"/>
            <a:ext cx="6772275" cy="85725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Thank you for helping to uplift voices, preserve heritage, and walk in respectful relationship.</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purl.org/dc/dcmitype/"/>
    <ds:schemaRef ds:uri="f235ab88-6d95-44b4-9fae-e6e389b95fc3"/>
    <ds:schemaRef ds:uri="eb6d8c5d-5b31-4807-8756-a31b61bec20d"/>
    <ds:schemaRef ds:uri="http://purl.org/dc/elements/1.1/"/>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51dc2e4b-bf63-4bda-b747-c27924f79ae2"/>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272</Words>
  <Application>Microsoft Office PowerPoint</Application>
  <PresentationFormat>Widescreen</PresentationFormat>
  <Paragraphs>15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Faith in Every Word: The Mohawk Bible Translation </vt:lpstr>
      <vt:lpstr>Thank you for helping to uplift voices, preserve heritage, and walk in respectful relationship.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in Every Word: The Mohawk Bible Translation </dc:title>
  <dc:creator>The United Church of Canada</dc:creator>
  <cp:lastModifiedBy>Cara James</cp:lastModifiedBy>
  <cp:revision>138</cp:revision>
  <dcterms:created xsi:type="dcterms:W3CDTF">2025-02-11T15:15:10Z</dcterms:created>
  <dcterms:modified xsi:type="dcterms:W3CDTF">2025-04-16T18:16:46Z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