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handoutMasterIdLst>
    <p:handoutMasterId r:id="rId10"/>
  </p:handoutMasterIdLst>
  <p:sldIdLst>
    <p:sldId id="256" r:id="rId5"/>
    <p:sldId id="259" r:id="rId6"/>
    <p:sldId id="257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E0E0"/>
    <a:srgbClr val="EBEBEB"/>
    <a:srgbClr val="D23424"/>
    <a:srgbClr val="002B55"/>
    <a:srgbClr val="9065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582C3F-BC19-DE9D-26E5-850BC845BBF0}" v="1" dt="2024-05-07T15:42:45.905"/>
  </p1510:revLst>
</p1510:revInfo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8990" autoAdjust="0"/>
    <p:restoredTop sz="96327"/>
  </p:normalViewPr>
  <p:slideViewPr>
    <p:cSldViewPr snapToGrid="0">
      <p:cViewPr varScale="1">
        <p:scale>
          <a:sx n="111" d="100"/>
          <a:sy n="111" d="100"/>
        </p:scale>
        <p:origin x="582" y="-49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17" Type="http://schemas.openxmlformats.org/officeDocument/2006/relationships/customXml" Target="../customXml/item4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ll Gillard" userId="S::bgillard@united-church.ca::195a38a7-fb3a-4e0c-91e9-5dec57ca7941" providerId="AD" clId="Web-{4A2433FC-14E0-26DB-1D92-55C09C635178}"/>
    <pc:docChg chg="modSld">
      <pc:chgData name="Bill Gillard" userId="S::bgillard@united-church.ca::195a38a7-fb3a-4e0c-91e9-5dec57ca7941" providerId="AD" clId="Web-{4A2433FC-14E0-26DB-1D92-55C09C635178}" dt="2024-03-26T19:35:39.333" v="2" actId="20577"/>
      <pc:docMkLst>
        <pc:docMk/>
      </pc:docMkLst>
      <pc:sldChg chg="modSp">
        <pc:chgData name="Bill Gillard" userId="S::bgillard@united-church.ca::195a38a7-fb3a-4e0c-91e9-5dec57ca7941" providerId="AD" clId="Web-{4A2433FC-14E0-26DB-1D92-55C09C635178}" dt="2024-03-26T19:35:39.333" v="2" actId="20577"/>
        <pc:sldMkLst>
          <pc:docMk/>
          <pc:sldMk cId="643082641" sldId="259"/>
        </pc:sldMkLst>
        <pc:spChg chg="mod">
          <ac:chgData name="Bill Gillard" userId="S::bgillard@united-church.ca::195a38a7-fb3a-4e0c-91e9-5dec57ca7941" providerId="AD" clId="Web-{4A2433FC-14E0-26DB-1D92-55C09C635178}" dt="2024-03-26T19:35:39.333" v="2" actId="20577"/>
          <ac:spMkLst>
            <pc:docMk/>
            <pc:sldMk cId="643082641" sldId="259"/>
            <ac:spMk id="3" creationId="{24B2B02D-C966-4AFF-B762-76ADBCA572E7}"/>
          </ac:spMkLst>
        </pc:spChg>
      </pc:sldChg>
    </pc:docChg>
  </pc:docChgLst>
  <pc:docChgLst>
    <pc:chgData name="Michael Blair" userId="771e7672-40e5-4dc4-8c48-5bcbbf66e2e1" providerId="ADAL" clId="{EE90643C-8E51-49F3-B4CF-EA14673607F2}"/>
    <pc:docChg chg="modMainMaster">
      <pc:chgData name="Michael Blair" userId="771e7672-40e5-4dc4-8c48-5bcbbf66e2e1" providerId="ADAL" clId="{EE90643C-8E51-49F3-B4CF-EA14673607F2}" dt="2024-05-03T15:28:09.873" v="0" actId="1076"/>
      <pc:docMkLst>
        <pc:docMk/>
      </pc:docMkLst>
      <pc:sldMasterChg chg="modSldLayout">
        <pc:chgData name="Michael Blair" userId="771e7672-40e5-4dc4-8c48-5bcbbf66e2e1" providerId="ADAL" clId="{EE90643C-8E51-49F3-B4CF-EA14673607F2}" dt="2024-05-03T15:28:09.873" v="0" actId="1076"/>
        <pc:sldMasterMkLst>
          <pc:docMk/>
          <pc:sldMasterMk cId="2460954070" sldId="2147483660"/>
        </pc:sldMasterMkLst>
        <pc:sldLayoutChg chg="modSp mod">
          <pc:chgData name="Michael Blair" userId="771e7672-40e5-4dc4-8c48-5bcbbf66e2e1" providerId="ADAL" clId="{EE90643C-8E51-49F3-B4CF-EA14673607F2}" dt="2024-05-03T15:28:09.873" v="0" actId="1076"/>
          <pc:sldLayoutMkLst>
            <pc:docMk/>
            <pc:sldMasterMk cId="2460954070" sldId="2147483660"/>
            <pc:sldLayoutMk cId="2385387890" sldId="2147483661"/>
          </pc:sldLayoutMkLst>
          <pc:picChg chg="mod">
            <ac:chgData name="Michael Blair" userId="771e7672-40e5-4dc4-8c48-5bcbbf66e2e1" providerId="ADAL" clId="{EE90643C-8E51-49F3-B4CF-EA14673607F2}" dt="2024-05-03T15:28:09.873" v="0" actId="1076"/>
            <ac:picMkLst>
              <pc:docMk/>
              <pc:sldMasterMk cId="2460954070" sldId="2147483660"/>
              <pc:sldLayoutMk cId="2385387890" sldId="2147483661"/>
              <ac:picMk id="4" creationId="{A265A5F9-0737-8947-9B66-CF70FEC4B343}"/>
            </ac:picMkLst>
          </pc:picChg>
        </pc:sldLayoutChg>
      </pc:sldMasterChg>
    </pc:docChg>
  </pc:docChgLst>
  <pc:docChgLst>
    <pc:chgData name="Terry Beaumont" userId="S::tbeaumont@united-church.ca::4489792d-c49b-42dd-a9d2-e23708ed2bd4" providerId="AD" clId="Web-{8A582C3F-BC19-DE9D-26E5-850BC845BBF0}"/>
    <pc:docChg chg="modSld">
      <pc:chgData name="Terry Beaumont" userId="S::tbeaumont@united-church.ca::4489792d-c49b-42dd-a9d2-e23708ed2bd4" providerId="AD" clId="Web-{8A582C3F-BC19-DE9D-26E5-850BC845BBF0}" dt="2024-05-07T15:42:45.905" v="0" actId="20577"/>
      <pc:docMkLst>
        <pc:docMk/>
      </pc:docMkLst>
      <pc:sldChg chg="modSp">
        <pc:chgData name="Terry Beaumont" userId="S::tbeaumont@united-church.ca::4489792d-c49b-42dd-a9d2-e23708ed2bd4" providerId="AD" clId="Web-{8A582C3F-BC19-DE9D-26E5-850BC845BBF0}" dt="2024-05-07T15:42:45.905" v="0" actId="20577"/>
        <pc:sldMkLst>
          <pc:docMk/>
          <pc:sldMk cId="643082641" sldId="259"/>
        </pc:sldMkLst>
        <pc:spChg chg="mod">
          <ac:chgData name="Terry Beaumont" userId="S::tbeaumont@united-church.ca::4489792d-c49b-42dd-a9d2-e23708ed2bd4" providerId="AD" clId="Web-{8A582C3F-BC19-DE9D-26E5-850BC845BBF0}" dt="2024-05-07T15:42:45.905" v="0" actId="20577"/>
          <ac:spMkLst>
            <pc:docMk/>
            <pc:sldMk cId="643082641" sldId="259"/>
            <ac:spMk id="3" creationId="{24B2B02D-C966-4AFF-B762-76ADBCA572E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C9D9164-BD80-CC4D-B85D-D38FFDB743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33B77D-B40D-1F48-9E0D-B41F96D15D6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37F5B4-71E6-AF45-87E1-AC0EE147252D}" type="datetimeFigureOut">
              <a:rPr lang="en-US" smtClean="0"/>
              <a:t>5/7/2024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F99A23-03AB-9747-9CBE-20ED39C1F53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D20160-9694-9E4B-9726-BE6CD29020E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88371-FCF5-6842-9807-F6A2EB00E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3432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90CCC-AD3F-3A44-9F61-D9015EE36135}" type="datetimeFigureOut">
              <a:rPr lang="en-US" smtClean="0"/>
              <a:t>5/7/2024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F612F-D42F-7B46-87B9-9417352ECC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193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57788" y="2714132"/>
            <a:ext cx="5510212" cy="1524498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5400" b="1" i="0">
                <a:solidFill>
                  <a:srgbClr val="90651E"/>
                </a:solidFill>
                <a:latin typeface="Tw Cen MT" panose="020B0602020104020603" pitchFamily="34" charset="77"/>
                <a:cs typeface="Mangal" panose="02040503050203030202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99497" y="4330705"/>
            <a:ext cx="4168502" cy="41275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 b="0" i="0">
                <a:solidFill>
                  <a:srgbClr val="002B55"/>
                </a:solidFill>
                <a:latin typeface="Tw Cen MT" panose="020B0602020104020603" pitchFamily="34" charset="77"/>
                <a:cs typeface="Almarai Light" pitchFamily="2" charset="-7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B37978E-66DF-8E45-B39B-20CCB0912A09}"/>
              </a:ext>
            </a:extLst>
          </p:cNvPr>
          <p:cNvSpPr/>
          <p:nvPr userDrawn="1"/>
        </p:nvSpPr>
        <p:spPr>
          <a:xfrm>
            <a:off x="98854" y="148281"/>
            <a:ext cx="1631092" cy="1606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05A5DD6-CBC2-6A43-B363-722EC5005F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99060" y="1222131"/>
            <a:ext cx="1868939" cy="103655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036F087-8917-A144-92A2-3FCF5C52C091}"/>
              </a:ext>
            </a:extLst>
          </p:cNvPr>
          <p:cNvSpPr/>
          <p:nvPr userDrawn="1"/>
        </p:nvSpPr>
        <p:spPr>
          <a:xfrm>
            <a:off x="-51206" y="5801981"/>
            <a:ext cx="12289080" cy="1113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65A5F9-0737-8947-9B66-CF70FEC4B34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-662065" y="2899448"/>
            <a:ext cx="7282332" cy="5328258"/>
          </a:xfrm>
          <a:prstGeom prst="rect">
            <a:avLst/>
          </a:prstGeom>
        </p:spPr>
      </p:pic>
      <p:sp>
        <p:nvSpPr>
          <p:cNvPr id="14" name="Subtitle 2">
            <a:extLst>
              <a:ext uri="{FF2B5EF4-FFF2-40B4-BE49-F238E27FC236}">
                <a16:creationId xmlns:a16="http://schemas.microsoft.com/office/drawing/2014/main" id="{B4EB3C53-4C2E-C14D-AC2D-933245FED187}"/>
              </a:ext>
            </a:extLst>
          </p:cNvPr>
          <p:cNvSpPr txBox="1">
            <a:spLocks/>
          </p:cNvSpPr>
          <p:nvPr userDrawn="1"/>
        </p:nvSpPr>
        <p:spPr>
          <a:xfrm>
            <a:off x="1524000" y="4916492"/>
            <a:ext cx="9144000" cy="4127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002B55"/>
                </a:solidFill>
                <a:latin typeface="Avenir Medium" panose="02000503020000020003" pitchFamily="2" charset="0"/>
                <a:ea typeface="+mn-ea"/>
                <a:cs typeface="Almarai Light" pitchFamily="2" charset="-78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437E27C-D734-A349-841F-5A9CFFF6C096}" type="datetime4">
              <a:rPr lang="en-CA" sz="1800" smtClean="0">
                <a:latin typeface="Tw Cen MT" panose="020B0602020104020603" pitchFamily="34" charset="77"/>
              </a:rPr>
              <a:t>May 7, 2024</a:t>
            </a:fld>
            <a:endParaRPr lang="en-US" sz="1800" dirty="0">
              <a:latin typeface="Tw Cen MT" panose="020B06020201040206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70204"/>
            <a:ext cx="9144000" cy="1053796"/>
          </a:xfrm>
          <a:prstGeom prst="rect">
            <a:avLst/>
          </a:prstGeom>
        </p:spPr>
        <p:txBody>
          <a:bodyPr anchor="t">
            <a:normAutofit/>
          </a:bodyPr>
          <a:lstStyle>
            <a:lvl1pPr algn="r">
              <a:defRPr sz="3600" b="1" i="0">
                <a:solidFill>
                  <a:srgbClr val="90651E"/>
                </a:solidFill>
                <a:latin typeface="Tw Cen MT" panose="020B0602020104020603" pitchFamily="34" charset="77"/>
                <a:cs typeface="Almarai Bold" pitchFamily="2" charset="-78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B39E498-39CA-9C49-9AD9-C2DFD03A0D6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524000" y="1759527"/>
            <a:ext cx="9144000" cy="4017818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002B55"/>
                </a:solidFill>
                <a:latin typeface="Tw Cen MT" panose="020B0602020104020603" pitchFamily="34" charset="77"/>
              </a:defRPr>
            </a:lvl1pPr>
            <a:lvl2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2pPr>
            <a:lvl3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3pPr>
            <a:lvl4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4pPr>
            <a:lvl5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E49DFA-1717-AA43-AAB4-9FA25B5A6853}"/>
              </a:ext>
            </a:extLst>
          </p:cNvPr>
          <p:cNvSpPr txBox="1"/>
          <p:nvPr userDrawn="1"/>
        </p:nvSpPr>
        <p:spPr>
          <a:xfrm>
            <a:off x="4038600" y="6333391"/>
            <a:ext cx="403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w Cen MT" panose="020B0602020104020603" pitchFamily="34" charset="77"/>
              </a:rPr>
              <a:t>united-</a:t>
            </a:r>
            <a:r>
              <a:rPr lang="en-US" dirty="0" err="1">
                <a:solidFill>
                  <a:schemeClr val="bg1"/>
                </a:solidFill>
                <a:latin typeface="Tw Cen MT" panose="020B0602020104020603" pitchFamily="34" charset="77"/>
              </a:rPr>
              <a:t>church.ca</a:t>
            </a:r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7DE9B1-ED8D-EB4E-8A52-38F56B5A881E}"/>
              </a:ext>
            </a:extLst>
          </p:cNvPr>
          <p:cNvSpPr txBox="1"/>
          <p:nvPr userDrawn="1"/>
        </p:nvSpPr>
        <p:spPr>
          <a:xfrm>
            <a:off x="8610600" y="6333391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B67DE1C8-3FA6-C942-AF03-A32F287EB4F5}" type="slidenum">
              <a:rPr lang="en-US" smtClean="0">
                <a:solidFill>
                  <a:schemeClr val="bg1"/>
                </a:solidFill>
                <a:latin typeface="Tw Cen MT" panose="020B0602020104020603" pitchFamily="34" charset="77"/>
              </a:rPr>
              <a:t>‹#›</a:t>
            </a:fld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08562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9085A1A-5B80-AF43-BB82-AC4CDF49D5CD}"/>
              </a:ext>
            </a:extLst>
          </p:cNvPr>
          <p:cNvSpPr/>
          <p:nvPr userDrawn="1"/>
        </p:nvSpPr>
        <p:spPr>
          <a:xfrm>
            <a:off x="0" y="1898073"/>
            <a:ext cx="12192000" cy="4959927"/>
          </a:xfrm>
          <a:prstGeom prst="rect">
            <a:avLst/>
          </a:prstGeom>
          <a:solidFill>
            <a:srgbClr val="002B5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w Cen MT" panose="020B0602020104020603" pitchFamily="34" charset="77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69278"/>
            <a:ext cx="9144000" cy="1700947"/>
          </a:xfrm>
          <a:prstGeom prst="rect">
            <a:avLst/>
          </a:prstGeom>
        </p:spPr>
        <p:txBody>
          <a:bodyPr anchor="t">
            <a:normAutofit/>
          </a:bodyPr>
          <a:lstStyle>
            <a:lvl1pPr algn="r">
              <a:defRPr sz="4400" b="1" i="0">
                <a:solidFill>
                  <a:schemeClr val="bg1"/>
                </a:solidFill>
                <a:latin typeface="Tw Cen MT" panose="020B0602020104020603" pitchFamily="34" charset="77"/>
                <a:cs typeface="Almarai Bold" pitchFamily="2" charset="-78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65016"/>
            <a:ext cx="9144000" cy="1006579"/>
          </a:xfrm>
          <a:prstGeom prst="rect">
            <a:avLst/>
          </a:prstGeom>
        </p:spPr>
        <p:txBody>
          <a:bodyPr anchor="b"/>
          <a:lstStyle>
            <a:lvl1pPr marL="0" indent="0" algn="r">
              <a:buNone/>
              <a:defRPr sz="2400" b="0" i="0">
                <a:solidFill>
                  <a:srgbClr val="90651E"/>
                </a:solidFill>
                <a:latin typeface="Tw Cen MT" panose="020B0602020104020603" pitchFamily="34" charset="77"/>
                <a:cs typeface="Almarai Light" pitchFamily="2" charset="-7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BE3931-414E-844A-AD55-41DC34A7A3AA}"/>
              </a:ext>
            </a:extLst>
          </p:cNvPr>
          <p:cNvSpPr txBox="1"/>
          <p:nvPr userDrawn="1"/>
        </p:nvSpPr>
        <p:spPr>
          <a:xfrm>
            <a:off x="4038600" y="6333391"/>
            <a:ext cx="403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w Cen MT" panose="020B0602020104020603" pitchFamily="34" charset="77"/>
              </a:rPr>
              <a:t>united-</a:t>
            </a:r>
            <a:r>
              <a:rPr lang="en-US" dirty="0" err="1">
                <a:solidFill>
                  <a:schemeClr val="bg1"/>
                </a:solidFill>
                <a:latin typeface="Tw Cen MT" panose="020B0602020104020603" pitchFamily="34" charset="77"/>
              </a:rPr>
              <a:t>church.ca</a:t>
            </a:r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188A6A-3397-8446-8D05-F8361271164E}"/>
              </a:ext>
            </a:extLst>
          </p:cNvPr>
          <p:cNvSpPr txBox="1"/>
          <p:nvPr userDrawn="1"/>
        </p:nvSpPr>
        <p:spPr>
          <a:xfrm>
            <a:off x="8610600" y="6333391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D64F917-2EED-4E41-A418-FFC2D545BBB4}" type="slidenum">
              <a:rPr lang="en-US" smtClean="0">
                <a:solidFill>
                  <a:schemeClr val="bg1"/>
                </a:solidFill>
                <a:latin typeface="Tw Cen MT" panose="020B0602020104020603" pitchFamily="34" charset="77"/>
              </a:rPr>
              <a:pPr algn="r"/>
              <a:t>‹#›</a:t>
            </a:fld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977597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5A68831-61F2-F843-A1BF-64619C0CAD5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524000" y="1759527"/>
            <a:ext cx="4495800" cy="4017818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002B55"/>
                </a:solidFill>
                <a:latin typeface="Tw Cen MT" panose="020B0602020104020603" pitchFamily="34" charset="77"/>
              </a:defRPr>
            </a:lvl1pPr>
            <a:lvl2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2pPr>
            <a:lvl3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3pPr>
            <a:lvl4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4pPr>
            <a:lvl5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69D1C43-781A-5046-96E1-604736C27E09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61903" y="1751483"/>
            <a:ext cx="4495800" cy="4017818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002B55"/>
                </a:solidFill>
                <a:latin typeface="Tw Cen MT" panose="020B0602020104020603" pitchFamily="34" charset="77"/>
              </a:defRPr>
            </a:lvl1pPr>
            <a:lvl2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2pPr>
            <a:lvl3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3pPr>
            <a:lvl4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4pPr>
            <a:lvl5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B7766B-3F15-2D41-B2AE-8038E8752287}"/>
              </a:ext>
            </a:extLst>
          </p:cNvPr>
          <p:cNvSpPr txBox="1"/>
          <p:nvPr userDrawn="1"/>
        </p:nvSpPr>
        <p:spPr>
          <a:xfrm>
            <a:off x="4038600" y="6333391"/>
            <a:ext cx="403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w Cen MT" panose="020B0602020104020603" pitchFamily="34" charset="77"/>
              </a:rPr>
              <a:t>united-</a:t>
            </a:r>
            <a:r>
              <a:rPr lang="en-US" dirty="0" err="1">
                <a:solidFill>
                  <a:schemeClr val="bg1"/>
                </a:solidFill>
                <a:latin typeface="Tw Cen MT" panose="020B0602020104020603" pitchFamily="34" charset="77"/>
              </a:rPr>
              <a:t>church.ca</a:t>
            </a:r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D13C03-1A55-8749-8E41-72E45F7E4A32}"/>
              </a:ext>
            </a:extLst>
          </p:cNvPr>
          <p:cNvSpPr txBox="1"/>
          <p:nvPr userDrawn="1"/>
        </p:nvSpPr>
        <p:spPr>
          <a:xfrm>
            <a:off x="8610600" y="6333391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D64F917-2EED-4E41-A418-FFC2D545BBB4}" type="slidenum">
              <a:rPr lang="en-US" smtClean="0">
                <a:solidFill>
                  <a:schemeClr val="bg1"/>
                </a:solidFill>
                <a:latin typeface="Tw Cen MT" panose="020B0602020104020603" pitchFamily="34" charset="77"/>
              </a:rPr>
              <a:pPr algn="r"/>
              <a:t>‹#›</a:t>
            </a:fld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6FEDD72-EF3D-2243-8BA6-A59ABE3EB5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70204"/>
            <a:ext cx="9144000" cy="1053796"/>
          </a:xfrm>
          <a:prstGeom prst="rect">
            <a:avLst/>
          </a:prstGeom>
        </p:spPr>
        <p:txBody>
          <a:bodyPr anchor="t">
            <a:normAutofit/>
          </a:bodyPr>
          <a:lstStyle>
            <a:lvl1pPr algn="r">
              <a:defRPr sz="3600" b="1" i="0">
                <a:solidFill>
                  <a:srgbClr val="90651E"/>
                </a:solidFill>
                <a:latin typeface="Tw Cen MT" panose="020B0602020104020603" pitchFamily="34" charset="77"/>
                <a:cs typeface="Almarai Bold" pitchFamily="2" charset="-78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1775" y="1755305"/>
            <a:ext cx="4495800" cy="46891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300" b="1" i="0">
                <a:solidFill>
                  <a:srgbClr val="90651E"/>
                </a:solidFill>
                <a:latin typeface="Tw Cen MT" panose="020B0602020104020603" pitchFamily="34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755305"/>
            <a:ext cx="4485503" cy="46891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300" b="1" i="0">
                <a:solidFill>
                  <a:srgbClr val="90651E"/>
                </a:solidFill>
                <a:latin typeface="Tw Cen MT" panose="020B0602020104020603" pitchFamily="34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E4C4CB1-E547-4D45-BF43-EA26A7211D6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524000" y="2478886"/>
            <a:ext cx="4495800" cy="3320511"/>
          </a:xfrm>
          <a:prstGeom prst="rect">
            <a:avLst/>
          </a:prstGeom>
        </p:spPr>
        <p:txBody>
          <a:bodyPr/>
          <a:lstStyle>
            <a:lvl1pPr>
              <a:defRPr sz="2800" b="1" i="0">
                <a:solidFill>
                  <a:srgbClr val="002B55"/>
                </a:solidFill>
                <a:latin typeface="Tw Cen MT" panose="020B0602020104020603" pitchFamily="34" charset="77"/>
              </a:defRPr>
            </a:lvl1pPr>
            <a:lvl2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2pPr>
            <a:lvl3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3pPr>
            <a:lvl4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4pPr>
            <a:lvl5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0742638-D746-B84E-97FC-1A9B1ADD801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61903" y="2470842"/>
            <a:ext cx="4495800" cy="3320511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002B55"/>
                </a:solidFill>
                <a:latin typeface="Tw Cen MT" panose="020B0602020104020603" pitchFamily="34" charset="77"/>
              </a:defRPr>
            </a:lvl1pPr>
            <a:lvl2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2pPr>
            <a:lvl3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3pPr>
            <a:lvl4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4pPr>
            <a:lvl5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2C4A95-D93C-584E-BBBB-40E98BAF105D}"/>
              </a:ext>
            </a:extLst>
          </p:cNvPr>
          <p:cNvSpPr txBox="1"/>
          <p:nvPr userDrawn="1"/>
        </p:nvSpPr>
        <p:spPr>
          <a:xfrm>
            <a:off x="4038600" y="6333391"/>
            <a:ext cx="403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w Cen MT" panose="020B0602020104020603" pitchFamily="34" charset="77"/>
              </a:rPr>
              <a:t>united-</a:t>
            </a:r>
            <a:r>
              <a:rPr lang="en-US" dirty="0" err="1">
                <a:solidFill>
                  <a:schemeClr val="bg1"/>
                </a:solidFill>
                <a:latin typeface="Tw Cen MT" panose="020B0602020104020603" pitchFamily="34" charset="77"/>
              </a:rPr>
              <a:t>church.ca</a:t>
            </a:r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53016D-03F2-D745-A3D9-A73CED0359AF}"/>
              </a:ext>
            </a:extLst>
          </p:cNvPr>
          <p:cNvSpPr txBox="1"/>
          <p:nvPr userDrawn="1"/>
        </p:nvSpPr>
        <p:spPr>
          <a:xfrm>
            <a:off x="8610600" y="6333391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D64F917-2EED-4E41-A418-FFC2D545BBB4}" type="slidenum">
              <a:rPr lang="en-US" smtClean="0">
                <a:solidFill>
                  <a:schemeClr val="bg1"/>
                </a:solidFill>
                <a:latin typeface="Tw Cen MT" panose="020B0602020104020603" pitchFamily="34" charset="77"/>
              </a:rPr>
              <a:pPr algn="r"/>
              <a:t>‹#›</a:t>
            </a:fld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37DB17D-85E5-264C-B9D7-38F81C7AD1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70204"/>
            <a:ext cx="9144000" cy="1053796"/>
          </a:xfrm>
          <a:prstGeom prst="rect">
            <a:avLst/>
          </a:prstGeom>
        </p:spPr>
        <p:txBody>
          <a:bodyPr anchor="t">
            <a:normAutofit/>
          </a:bodyPr>
          <a:lstStyle>
            <a:lvl1pPr algn="r">
              <a:defRPr sz="3600" b="1" i="0">
                <a:solidFill>
                  <a:srgbClr val="90651E"/>
                </a:solidFill>
                <a:latin typeface="Tw Cen MT" panose="020B0602020104020603" pitchFamily="34" charset="77"/>
                <a:cs typeface="Almarai Bold" pitchFamily="2" charset="-78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C0EC342-523F-F24C-B986-E56235A4D427}"/>
              </a:ext>
            </a:extLst>
          </p:cNvPr>
          <p:cNvSpPr txBox="1"/>
          <p:nvPr userDrawn="1"/>
        </p:nvSpPr>
        <p:spPr>
          <a:xfrm>
            <a:off x="4038600" y="6333391"/>
            <a:ext cx="403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w Cen MT" panose="020B0602020104020603" pitchFamily="34" charset="77"/>
              </a:rPr>
              <a:t>united-</a:t>
            </a:r>
            <a:r>
              <a:rPr lang="en-US" dirty="0" err="1">
                <a:solidFill>
                  <a:schemeClr val="bg1"/>
                </a:solidFill>
                <a:latin typeface="Tw Cen MT" panose="020B0602020104020603" pitchFamily="34" charset="77"/>
              </a:rPr>
              <a:t>church.ca</a:t>
            </a:r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632948-B44F-B843-A7AB-0077DA8D3878}"/>
              </a:ext>
            </a:extLst>
          </p:cNvPr>
          <p:cNvSpPr txBox="1"/>
          <p:nvPr userDrawn="1"/>
        </p:nvSpPr>
        <p:spPr>
          <a:xfrm>
            <a:off x="8610600" y="6333391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D64F917-2EED-4E41-A418-FFC2D545BBB4}" type="slidenum">
              <a:rPr lang="en-US" smtClean="0">
                <a:solidFill>
                  <a:schemeClr val="bg1"/>
                </a:solidFill>
                <a:latin typeface="Tw Cen MT" panose="020B0602020104020603" pitchFamily="34" charset="77"/>
              </a:rPr>
              <a:pPr algn="r"/>
              <a:t>‹#›</a:t>
            </a:fld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736FF31-F6C1-4C49-9BE0-9D4F706374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70204"/>
            <a:ext cx="9144000" cy="1053796"/>
          </a:xfrm>
          <a:prstGeom prst="rect">
            <a:avLst/>
          </a:prstGeom>
        </p:spPr>
        <p:txBody>
          <a:bodyPr anchor="t">
            <a:normAutofit/>
          </a:bodyPr>
          <a:lstStyle>
            <a:lvl1pPr algn="r">
              <a:defRPr sz="3600" b="1" i="0">
                <a:solidFill>
                  <a:srgbClr val="90651E"/>
                </a:solidFill>
                <a:latin typeface="Tw Cen MT" panose="020B0602020104020603" pitchFamily="34" charset="77"/>
                <a:cs typeface="Almarai Bold" pitchFamily="2" charset="-78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9498DD9-9FA5-064A-ACEA-7037C7012694}"/>
              </a:ext>
            </a:extLst>
          </p:cNvPr>
          <p:cNvSpPr txBox="1"/>
          <p:nvPr userDrawn="1"/>
        </p:nvSpPr>
        <p:spPr>
          <a:xfrm>
            <a:off x="4038600" y="6333391"/>
            <a:ext cx="403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w Cen MT" panose="020B0602020104020603" pitchFamily="34" charset="77"/>
              </a:rPr>
              <a:t>united-</a:t>
            </a:r>
            <a:r>
              <a:rPr lang="en-US" dirty="0" err="1">
                <a:solidFill>
                  <a:schemeClr val="bg1"/>
                </a:solidFill>
                <a:latin typeface="Tw Cen MT" panose="020B0602020104020603" pitchFamily="34" charset="77"/>
              </a:rPr>
              <a:t>church.ca</a:t>
            </a:r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3E15B2-71E1-224A-9E5A-97A8D6D97A8C}"/>
              </a:ext>
            </a:extLst>
          </p:cNvPr>
          <p:cNvSpPr txBox="1"/>
          <p:nvPr userDrawn="1"/>
        </p:nvSpPr>
        <p:spPr>
          <a:xfrm>
            <a:off x="8610600" y="6333391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D64F917-2EED-4E41-A418-FFC2D545BBB4}" type="slidenum">
              <a:rPr lang="en-US" smtClean="0">
                <a:solidFill>
                  <a:schemeClr val="bg1"/>
                </a:solidFill>
                <a:latin typeface="Tw Cen MT" panose="020B0602020104020603" pitchFamily="34" charset="77"/>
              </a:rPr>
              <a:pPr algn="r"/>
              <a:t>‹#›</a:t>
            </a:fld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9414" y="1655805"/>
            <a:ext cx="4510684" cy="963827"/>
          </a:xfrm>
          <a:prstGeom prst="rect">
            <a:avLst/>
          </a:prstGeom>
        </p:spPr>
        <p:txBody>
          <a:bodyPr anchor="t"/>
          <a:lstStyle>
            <a:lvl1pPr>
              <a:defRPr sz="3200" b="1" i="0">
                <a:solidFill>
                  <a:srgbClr val="90651E"/>
                </a:solidFill>
                <a:latin typeface="Tw Cen MT" panose="020B0602020104020603" pitchFamily="34" charset="77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9414" y="2724193"/>
            <a:ext cx="4510684" cy="31447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solidFill>
                  <a:srgbClr val="002B55"/>
                </a:solidFill>
                <a:latin typeface="Tw Cen MT" panose="020B0602020104020603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1034355-4220-4240-B931-7D8760AA057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61903" y="1655805"/>
            <a:ext cx="4495800" cy="4213182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002B55"/>
                </a:solidFill>
                <a:latin typeface="Tw Cen MT" panose="020B0602020104020603" pitchFamily="34" charset="77"/>
              </a:defRPr>
            </a:lvl1pPr>
            <a:lvl2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2pPr>
            <a:lvl3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3pPr>
            <a:lvl4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4pPr>
            <a:lvl5pPr>
              <a:defRPr>
                <a:solidFill>
                  <a:srgbClr val="002B55"/>
                </a:solidFill>
                <a:latin typeface="Tw Cen MT" panose="020B0602020104020603" pitchFamily="34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2F6914-394C-A148-9AEF-9D9810D472E2}"/>
              </a:ext>
            </a:extLst>
          </p:cNvPr>
          <p:cNvSpPr txBox="1"/>
          <p:nvPr userDrawn="1"/>
        </p:nvSpPr>
        <p:spPr>
          <a:xfrm>
            <a:off x="4038600" y="6333391"/>
            <a:ext cx="403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w Cen MT" panose="020B0602020104020603" pitchFamily="34" charset="77"/>
              </a:rPr>
              <a:t>united-</a:t>
            </a:r>
            <a:r>
              <a:rPr lang="en-US" dirty="0" err="1">
                <a:solidFill>
                  <a:schemeClr val="bg1"/>
                </a:solidFill>
                <a:latin typeface="Tw Cen MT" panose="020B0602020104020603" pitchFamily="34" charset="77"/>
              </a:rPr>
              <a:t>church.ca</a:t>
            </a:r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B4BBE1-3233-4F42-9D9F-5D3D8C072847}"/>
              </a:ext>
            </a:extLst>
          </p:cNvPr>
          <p:cNvSpPr txBox="1"/>
          <p:nvPr userDrawn="1"/>
        </p:nvSpPr>
        <p:spPr>
          <a:xfrm>
            <a:off x="8610600" y="6333391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D64F917-2EED-4E41-A418-FFC2D545BBB4}" type="slidenum">
              <a:rPr lang="en-US" smtClean="0">
                <a:solidFill>
                  <a:schemeClr val="bg1"/>
                </a:solidFill>
                <a:latin typeface="Tw Cen MT" panose="020B0602020104020603" pitchFamily="34" charset="77"/>
              </a:rPr>
              <a:pPr algn="r"/>
              <a:t>‹#›</a:t>
            </a:fld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61903" y="1655805"/>
            <a:ext cx="4510684" cy="420524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>
                <a:latin typeface="Tw Cen MT" panose="020B0602020104020603" pitchFamily="34" charset="77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0B5960C-FBDA-1C44-85FE-8F0972C2610E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1519414" y="2724193"/>
            <a:ext cx="4510684" cy="31447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solidFill>
                  <a:srgbClr val="002B55"/>
                </a:solidFill>
                <a:latin typeface="Tw Cen MT" panose="020B0602020104020603" pitchFamily="34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224428-0881-F14A-A928-89755CCC36FD}"/>
              </a:ext>
            </a:extLst>
          </p:cNvPr>
          <p:cNvSpPr txBox="1"/>
          <p:nvPr userDrawn="1"/>
        </p:nvSpPr>
        <p:spPr>
          <a:xfrm>
            <a:off x="4038600" y="6333391"/>
            <a:ext cx="4037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w Cen MT" panose="020B0602020104020603" pitchFamily="34" charset="77"/>
              </a:rPr>
              <a:t>united-</a:t>
            </a:r>
            <a:r>
              <a:rPr lang="en-US" dirty="0" err="1">
                <a:solidFill>
                  <a:schemeClr val="bg1"/>
                </a:solidFill>
                <a:latin typeface="Tw Cen MT" panose="020B0602020104020603" pitchFamily="34" charset="77"/>
              </a:rPr>
              <a:t>church.ca</a:t>
            </a:r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29F12E-DF17-0D42-83E6-3D1971569BE4}"/>
              </a:ext>
            </a:extLst>
          </p:cNvPr>
          <p:cNvSpPr txBox="1"/>
          <p:nvPr userDrawn="1"/>
        </p:nvSpPr>
        <p:spPr>
          <a:xfrm>
            <a:off x="8610600" y="6333391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D64F917-2EED-4E41-A418-FFC2D545BBB4}" type="slidenum">
              <a:rPr lang="en-US" smtClean="0">
                <a:solidFill>
                  <a:schemeClr val="bg1"/>
                </a:solidFill>
                <a:latin typeface="Tw Cen MT" panose="020B0602020104020603" pitchFamily="34" charset="77"/>
              </a:rPr>
              <a:pPr algn="r"/>
              <a:t>‹#›</a:t>
            </a:fld>
            <a:endParaRPr lang="en-US" dirty="0">
              <a:solidFill>
                <a:schemeClr val="bg1"/>
              </a:solidFill>
              <a:latin typeface="Tw Cen MT" panose="020B0602020104020603" pitchFamily="34" charset="77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5D9386E8-A2E1-F34F-9F6F-AF0901C77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9414" y="1655805"/>
            <a:ext cx="4510684" cy="963827"/>
          </a:xfrm>
          <a:prstGeom prst="rect">
            <a:avLst/>
          </a:prstGeom>
        </p:spPr>
        <p:txBody>
          <a:bodyPr anchor="t"/>
          <a:lstStyle>
            <a:lvl1pPr>
              <a:defRPr sz="3200" b="1" i="0">
                <a:solidFill>
                  <a:srgbClr val="90651E"/>
                </a:solidFill>
                <a:latin typeface="Tw Cen MT" panose="020B0602020104020603" pitchFamily="34" charset="77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FB4A403-F3EA-0948-A672-EDA6508C900D}"/>
              </a:ext>
            </a:extLst>
          </p:cNvPr>
          <p:cNvSpPr/>
          <p:nvPr userDrawn="1"/>
        </p:nvSpPr>
        <p:spPr>
          <a:xfrm>
            <a:off x="0" y="6198050"/>
            <a:ext cx="12192000" cy="681724"/>
          </a:xfrm>
          <a:prstGeom prst="rect">
            <a:avLst/>
          </a:prstGeom>
          <a:solidFill>
            <a:srgbClr val="002B5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E22AB4-6A48-174B-A17B-C534741D270A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8092" y="486729"/>
            <a:ext cx="1136623" cy="630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0369E26-7890-4914-B2E8-9BFC3412B4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4AF4D6E7-2E86-BCA6-2CBC-3F4F2F037D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562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FD3A6-533B-4FBF-9A85-420725E382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B2B02D-C966-4AFF-B762-76ADBCA572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lIns="91440" tIns="45720" rIns="91440" bIns="45720" anchor="b"/>
          <a:lstStyle/>
          <a:p>
            <a:r>
              <a:rPr lang="en-US" dirty="0">
                <a:latin typeface="Tw Cen MT"/>
                <a:cs typeface="Almarai Light"/>
              </a:rPr>
              <a:t>The United Church of Canada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82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BB617-DD2D-4944-920E-E316ADD815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41CF4-90A8-144C-8055-8B1148DED2C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376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A47FD76-FB8C-4D0C-B079-B9075C181E2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66EE23-B48E-4244-BE49-482766590FA1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1301D6-179B-47CE-8B3D-12DE058C1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8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20D04E1B-0DDA-7443-899E-DC67DEEE4B80}" vid="{7133560B-1A46-D44C-B00B-66248913434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fd89989-d74a-4cb4-8fc2-57de93e42f7b">
      <Terms xmlns="http://schemas.microsoft.com/office/infopath/2007/PartnerControls"/>
    </lcf76f155ced4ddcb4097134ff3c332f>
    <TaxCatchAll xmlns="16d67a81-9a48-4b21-87e8-d736c312d0ba" xsi:nil="true"/>
    <SharedWithUsers xmlns="16d67a81-9a48-4b21-87e8-d736c312d0ba">
      <UserInfo>
        <DisplayName>Michael Blair</DisplayName>
        <AccountId>58</AccountId>
        <AccountType/>
      </UserInfo>
    </SharedWithUsers>
    <Region xmlns="eb6d8c5d-5b31-4807-8756-a31b61bec20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4B159F2C49B34AA453139629E1DEC7" ma:contentTypeVersion="15" ma:contentTypeDescription="Create a new document." ma:contentTypeScope="" ma:versionID="efca3d6a040f73199b3a6236d100f3be">
  <xsd:schema xmlns:xsd="http://www.w3.org/2001/XMLSchema" xmlns:xs="http://www.w3.org/2001/XMLSchema" xmlns:p="http://schemas.microsoft.com/office/2006/metadata/properties" xmlns:ns2="eb6d8c5d-5b31-4807-8756-a31b61bec20d" xmlns:ns3="cfd89989-d74a-4cb4-8fc2-57de93e42f7b" xmlns:ns4="16d67a81-9a48-4b21-87e8-d736c312d0ba" targetNamespace="http://schemas.microsoft.com/office/2006/metadata/properties" ma:root="true" ma:fieldsID="121a4dc69bcf809a019269898a142325" ns2:_="" ns3:_="" ns4:_="">
    <xsd:import namespace="eb6d8c5d-5b31-4807-8756-a31b61bec20d"/>
    <xsd:import namespace="cfd89989-d74a-4cb4-8fc2-57de93e42f7b"/>
    <xsd:import namespace="16d67a81-9a48-4b21-87e8-d736c312d0ba"/>
    <xsd:element name="properties">
      <xsd:complexType>
        <xsd:sequence>
          <xsd:element name="documentManagement">
            <xsd:complexType>
              <xsd:all>
                <xsd:element ref="ns2:Region" minOccurs="0"/>
                <xsd:element ref="ns3:MediaServiceFastMetadata" minOccurs="0"/>
                <xsd:element ref="ns3:MediaServiceObjectDetectorVersion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4:SharedWithUsers" minOccurs="0"/>
                <xsd:element ref="ns4:SharedWithDetails" minOccurs="0"/>
                <xsd:element ref="ns3:MediaServiceSearchProperties" minOccurs="0"/>
                <xsd:element ref="ns3:MediaServiceDateTaken" minOccurs="0"/>
                <xsd:element ref="ns3:MediaServiceLocation" minOccurs="0"/>
                <xsd:element ref="ns3:lcf76f155ced4ddcb4097134ff3c332f" minOccurs="0"/>
                <xsd:element ref="ns4:TaxCatchAll" minOccurs="0"/>
                <xsd:element ref="ns3:MediaService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6d8c5d-5b31-4807-8756-a31b61bec20d" elementFormDefault="qualified">
    <xsd:import namespace="http://schemas.microsoft.com/office/2006/documentManagement/types"/>
    <xsd:import namespace="http://schemas.microsoft.com/office/infopath/2007/PartnerControls"/>
    <xsd:element name="Region" ma:index="8" nillable="true" ma:displayName="Region" ma:default="" ma:format="Dropdown" ma:internalName="Region">
      <xsd:simpleType>
        <xsd:restriction base="dms:Choice">
          <xsd:enumeration value="choicesPlaceholder1"/>
          <xsd:enumeration value="choicesPlaceholder2"/>
          <xsd:enumeration value="choicesPlaceholder3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d89989-d74a-4cb4-8fc2-57de93e42f7b" elementFormDefault="qualified">
    <xsd:import namespace="http://schemas.microsoft.com/office/2006/documentManagement/types"/>
    <xsd:import namespace="http://schemas.microsoft.com/office/infopath/2007/PartnerControls"/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c940ca1-5ff5-4c12-9ecd-e33ede4a82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d67a81-9a48-4b21-87e8-d736c312d0b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12ee2d2d-fd0a-47f8-898a-470b1cd4b86b}" ma:internalName="TaxCatchAll" ma:showField="CatchAllData" ma:web="16d67a81-9a48-4b21-87e8-d736c312d0b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haredContentType xmlns="Microsoft.SharePoint.Taxonomy.ContentTypeSync" SourceId="3c940ca1-5ff5-4c12-9ecd-e33ede4a829f" ContentTypeId="0x0101" PreviousValue="false"/>
</file>

<file path=customXml/itemProps1.xml><?xml version="1.0" encoding="utf-8"?>
<ds:datastoreItem xmlns:ds="http://schemas.openxmlformats.org/officeDocument/2006/customXml" ds:itemID="{ACBC4209-3033-4FA1-8469-2D5A6FE7566D}">
  <ds:schemaRefs>
    <ds:schemaRef ds:uri="http://purl.org/dc/terms/"/>
    <ds:schemaRef ds:uri="http://purl.org/dc/elements/1.1/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cfd89989-d74a-4cb4-8fc2-57de93e42f7b"/>
    <ds:schemaRef ds:uri="http://schemas.openxmlformats.org/package/2006/metadata/core-properties"/>
    <ds:schemaRef ds:uri="16d67a81-9a48-4b21-87e8-d736c312d0ba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D2C8165-C157-4853-A10F-C01F1506CD6A}"/>
</file>

<file path=customXml/itemProps3.xml><?xml version="1.0" encoding="utf-8"?>
<ds:datastoreItem xmlns:ds="http://schemas.openxmlformats.org/officeDocument/2006/customXml" ds:itemID="{F178E0EB-8407-425F-9978-B4F28DD14B9B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C314F5AC-2030-4E62-8C26-C059BD6AC35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364</TotalTime>
  <Words>6</Words>
  <Application>Microsoft Office PowerPoint</Application>
  <PresentationFormat>Widescreen</PresentationFormat>
  <Paragraphs>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Ronda  Parkes</dc:creator>
  <cp:lastModifiedBy>Michael Blair</cp:lastModifiedBy>
  <cp:revision>9</cp:revision>
  <dcterms:created xsi:type="dcterms:W3CDTF">2023-02-22T18:26:58Z</dcterms:created>
  <dcterms:modified xsi:type="dcterms:W3CDTF">2024-05-07T15:42:56Z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0x010100A54B159F2C49B34AA453139629E1DEC7</vt:lpwstr>
  </property>
  <property fmtid="{D5CDD505-2E9C-101B-9397-08002B2CF9AE}" pid="3" name="MediaServiceImageTags">
    <vt:lpwstr/>
  </property>
</Properties>
</file>