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03935B-E839-1DD8-DD26-5E834D6789DD}" v="13" dt="2025-03-11T14:37:49.442"/>
    <p1510:client id="{A9206AF2-33C8-87C6-9AB2-60E11BEBB84C}" v="20" dt="2025-03-11T14:12:58.4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3" d="100"/>
          <a:sy n="73" d="100"/>
        </p:scale>
        <p:origin x="5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pChg chg="mod">
          <ac:chgData name="Lindsay Vautour" userId="S::lvautour@united-church.ca::e85a353d-2799-4edf-884d-40213d31629a" providerId="AD" clId="Web-{DD9DB36C-D0E4-22BF-D42E-DCBD495BA923}" dt="2025-02-25T19:18:50.421" v="24" actId="1076"/>
          <ac:spMkLst>
            <pc:docMk/>
            <pc:sldMk cId="109857222" sldId="256"/>
            <ac:spMk id="2" creationId="{00000000-0000-0000-0000-000000000000}"/>
          </ac:spMkLst>
        </pc:spChg>
        <pc:spChg chg="mod">
          <ac:chgData name="Lindsay Vautour" userId="S::lvautour@united-church.ca::e85a353d-2799-4edf-884d-40213d31629a" providerId="AD" clId="Web-{DD9DB36C-D0E4-22BF-D42E-DCBD495BA923}" dt="2025-02-25T19:19:24.343" v="55" actId="20577"/>
          <ac:spMkLst>
            <pc:docMk/>
            <pc:sldMk cId="109857222" sldId="256"/>
            <ac:spMk id="3" creationId="{00000000-0000-0000-0000-000000000000}"/>
          </ac:spMkLst>
        </pc:spChg>
        <pc:picChg chg="add del mod">
          <ac:chgData name="Lindsay Vautour" userId="S::lvautour@united-church.ca::e85a353d-2799-4edf-884d-40213d31629a" providerId="AD" clId="Web-{DD9DB36C-D0E4-22BF-D42E-DCBD495BA923}" dt="2025-02-25T19:18:26.514" v="18" actId="14100"/>
          <ac:picMkLst>
            <pc:docMk/>
            <pc:sldMk cId="109857222" sldId="256"/>
            <ac:picMk id="4" creationId="{EB390720-4972-ACFB-6D0C-AA232816F88A}"/>
          </ac:picMkLst>
        </pc:picChg>
        <pc:picChg chg="add del mod">
          <ac:chgData name="Lindsay Vautour" userId="S::lvautour@united-church.ca::e85a353d-2799-4edf-884d-40213d31629a" providerId="AD" clId="Web-{DD9DB36C-D0E4-22BF-D42E-DCBD495BA923}" dt="2025-02-25T19:18:10.326" v="13"/>
          <ac:picMkLst>
            <pc:docMk/>
            <pc:sldMk cId="109857222" sldId="256"/>
            <ac:picMk id="5" creationId="{D943E1ED-7229-2E69-AFFE-AD333A9B45E3}"/>
          </ac:picMkLst>
        </pc:picChg>
        <pc:picChg chg="add del mod">
          <ac:chgData name="Lindsay Vautour" userId="S::lvautour@united-church.ca::e85a353d-2799-4edf-884d-40213d31629a" providerId="AD" clId="Web-{DD9DB36C-D0E4-22BF-D42E-DCBD495BA923}" dt="2025-02-25T19:18:06.311" v="10"/>
          <ac:picMkLst>
            <pc:docMk/>
            <pc:sldMk cId="109857222" sldId="256"/>
            <ac:picMk id="7" creationId="{C71F41EE-B999-09CF-FB3D-0EF61FAA5B09}"/>
          </ac:picMkLst>
        </pc:picChg>
      </pc:sldChg>
      <pc:sldChg chg="modSp modNotes">
        <pc:chgData name="Lindsay Vautour" userId="S::lvautour@united-church.ca::e85a353d-2799-4edf-884d-40213d31629a" providerId="AD" clId="Web-{DD9DB36C-D0E4-22BF-D42E-DCBD495BA923}" dt="2025-02-25T19:19:59.937" v="61"/>
        <pc:sldMkLst>
          <pc:docMk/>
          <pc:sldMk cId="439127099" sldId="257"/>
        </pc:sldMkLst>
        <pc:spChg chg="mod">
          <ac:chgData name="Lindsay Vautour" userId="S::lvautour@united-church.ca::e85a353d-2799-4edf-884d-40213d31629a" providerId="AD" clId="Web-{DD9DB36C-D0E4-22BF-D42E-DCBD495BA923}" dt="2025-02-25T19:19:53.812" v="5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5703935B-E839-1DD8-DD26-5E834D6789DD}"/>
    <pc:docChg chg="modSld">
      <pc:chgData name="Lindsay Vautour" userId="S::lvautour@united-church.ca::e85a353d-2799-4edf-884d-40213d31629a" providerId="AD" clId="Web-{5703935B-E839-1DD8-DD26-5E834D6789DD}" dt="2025-03-11T14:37:49.317" v="11"/>
      <pc:docMkLst>
        <pc:docMk/>
      </pc:docMkLst>
      <pc:sldChg chg="modSp">
        <pc:chgData name="Lindsay Vautour" userId="S::lvautour@united-church.ca::e85a353d-2799-4edf-884d-40213d31629a" providerId="AD" clId="Web-{5703935B-E839-1DD8-DD26-5E834D6789DD}" dt="2025-03-11T14:37:04.441" v="5" actId="20577"/>
        <pc:sldMkLst>
          <pc:docMk/>
          <pc:sldMk cId="109857222" sldId="256"/>
        </pc:sldMkLst>
        <pc:spChg chg="mod">
          <ac:chgData name="Lindsay Vautour" userId="S::lvautour@united-church.ca::e85a353d-2799-4edf-884d-40213d31629a" providerId="AD" clId="Web-{5703935B-E839-1DD8-DD26-5E834D6789DD}" dt="2025-03-11T14:36:18.269" v="1" actId="20577"/>
          <ac:spMkLst>
            <pc:docMk/>
            <pc:sldMk cId="109857222" sldId="256"/>
            <ac:spMk id="2" creationId="{00000000-0000-0000-0000-000000000000}"/>
          </ac:spMkLst>
        </pc:spChg>
        <pc:spChg chg="mod">
          <ac:chgData name="Lindsay Vautour" userId="S::lvautour@united-church.ca::e85a353d-2799-4edf-884d-40213d31629a" providerId="AD" clId="Web-{5703935B-E839-1DD8-DD26-5E834D6789DD}" dt="2025-03-11T14:37:04.441" v="5" actId="20577"/>
          <ac:spMkLst>
            <pc:docMk/>
            <pc:sldMk cId="109857222" sldId="256"/>
            <ac:spMk id="3" creationId="{00000000-0000-0000-0000-000000000000}"/>
          </ac:spMkLst>
        </pc:spChg>
        <pc:picChg chg="mod">
          <ac:chgData name="Lindsay Vautour" userId="S::lvautour@united-church.ca::e85a353d-2799-4edf-884d-40213d31629a" providerId="AD" clId="Web-{5703935B-E839-1DD8-DD26-5E834D6789DD}" dt="2025-03-11T14:36:42.457" v="3"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5703935B-E839-1DD8-DD26-5E834D6789DD}" dt="2025-03-11T14:37:49.317" v="11"/>
        <pc:sldMkLst>
          <pc:docMk/>
          <pc:sldMk cId="439127099" sldId="257"/>
        </pc:sldMkLst>
        <pc:spChg chg="mod">
          <ac:chgData name="Lindsay Vautour" userId="S::lvautour@united-church.ca::e85a353d-2799-4edf-884d-40213d31629a" providerId="AD" clId="Web-{5703935B-E839-1DD8-DD26-5E834D6789DD}" dt="2025-03-11T14:37:31.739" v="9"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pChg chg="mod">
          <ac:chgData name="Lindsay Vautour" userId="S::lvautour@united-church.ca::e85a353d-2799-4edf-884d-40213d31629a" providerId="AD" clId="Web-{A9206AF2-33C8-87C6-9AB2-60E11BEBB84C}" dt="2025-03-11T14:10:11.713" v="3" actId="20577"/>
          <ac:spMkLst>
            <pc:docMk/>
            <pc:sldMk cId="109857222" sldId="256"/>
            <ac:spMk id="2" creationId="{00000000-0000-0000-0000-000000000000}"/>
          </ac:spMkLst>
        </pc:spChg>
        <pc:spChg chg="mod">
          <ac:chgData name="Lindsay Vautour" userId="S::lvautour@united-church.ca::e85a353d-2799-4edf-884d-40213d31629a" providerId="AD" clId="Web-{A9206AF2-33C8-87C6-9AB2-60E11BEBB84C}" dt="2025-03-11T14:10:35.119" v="6" actId="20577"/>
          <ac:spMkLst>
            <pc:docMk/>
            <pc:sldMk cId="109857222" sldId="256"/>
            <ac:spMk id="3" creationId="{00000000-0000-0000-0000-000000000000}"/>
          </ac:spMkLst>
        </pc:spChg>
        <pc:picChg chg="mod">
          <ac:chgData name="Lindsay Vautour" userId="S::lvautour@united-church.ca::e85a353d-2799-4edf-884d-40213d31629a" providerId="AD" clId="Web-{A9206AF2-33C8-87C6-9AB2-60E11BEBB84C}" dt="2025-03-11T14:11:17.417" v="11"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A9206AF2-33C8-87C6-9AB2-60E11BEBB84C}" dt="2025-03-11T14:35:07.155" v="20"/>
        <pc:sldMkLst>
          <pc:docMk/>
          <pc:sldMk cId="439127099" sldId="257"/>
        </pc:sldMkLst>
        <pc:spChg chg="mod">
          <ac:chgData name="Lindsay Vautour" userId="S::lvautour@united-church.ca::e85a353d-2799-4edf-884d-40213d31629a" providerId="AD" clId="Web-{A9206AF2-33C8-87C6-9AB2-60E11BEBB84C}" dt="2025-03-11T14:12:57.777" v="1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3/11/2025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Association of Economic and Social Development Santa Marta (ADES), a Mission and Service partner, is located in an area of Central America that is very vulnerable to climate change. This hot, dry region regularly experiences drought. Mining projects have also negatively affected the environment and the people in the region. ADES and other community organizations decided to act to protect the community’s right to a healthy environment.</a:t>
            </a:r>
          </a:p>
          <a:p>
            <a:r>
              <a:rPr lang="en-US" dirty="0"/>
              <a:t> </a:t>
            </a:r>
            <a:endParaRPr lang="en-US" dirty="0">
              <a:ea typeface="Calibri"/>
              <a:cs typeface="Calibri"/>
            </a:endParaRPr>
          </a:p>
          <a:p>
            <a:r>
              <a:rPr lang="en-US"/>
              <a:t>An example of how ADES has responded is a three-year agroecology project co-funded by the Manitoba Council for International Cooperation and The United Church of Canada Foundation, along with Mission and Service. Agroecology benefits the land and water because it recycles nutrients back into the soil. It also reduces production costs, lessening the financial burden on rural farmers.</a:t>
            </a:r>
          </a:p>
          <a:p>
            <a:r>
              <a:rPr lang="en-US" dirty="0"/>
              <a:t> </a:t>
            </a:r>
            <a:endParaRPr lang="en-US" dirty="0">
              <a:ea typeface="Calibri"/>
              <a:cs typeface="Calibri"/>
            </a:endParaRPr>
          </a:p>
          <a:p>
            <a:r>
              <a:rPr lang="en-US"/>
              <a:t>In this project, ADES works closely with the community to grow food in a rural region of El Salvador, promoting sustainable agriculture that protects biodiversity, maintains the integrity of the land, and upholds rural culture.</a:t>
            </a:r>
          </a:p>
          <a:p>
            <a:r>
              <a:rPr lang="en-US" dirty="0"/>
              <a:t> </a:t>
            </a:r>
            <a:endParaRPr lang="en-US" dirty="0">
              <a:ea typeface="Calibri"/>
              <a:cs typeface="Calibri"/>
            </a:endParaRPr>
          </a:p>
          <a:p>
            <a:r>
              <a:rPr lang="en-US" dirty="0"/>
              <a:t>At the </a:t>
            </a:r>
            <a:r>
              <a:rPr lang="en-US" dirty="0" err="1"/>
              <a:t>centre</a:t>
            </a:r>
            <a:r>
              <a:rPr lang="en-US" dirty="0"/>
              <a:t> of the project is the Dora Alicia Sorto School Farm, where rural families, mainly led by women, learn about agroecology. The school provides training, technical expertise, and seeds indigenous to the region. It focuses on preserving the surrounding environment and on upholding gender and human rights as part of its approach to food security.</a:t>
            </a:r>
            <a:endParaRPr lang="en-US" dirty="0">
              <a:ea typeface="Calibri"/>
              <a:cs typeface="Calibri"/>
            </a:endParaRPr>
          </a:p>
          <a:p>
            <a:r>
              <a:rPr lang="en-US" dirty="0"/>
              <a:t> </a:t>
            </a:r>
            <a:endParaRPr lang="en-US" dirty="0">
              <a:ea typeface="Calibri"/>
              <a:cs typeface="Calibri"/>
            </a:endParaRPr>
          </a:p>
          <a:p>
            <a:r>
              <a:rPr lang="en-US" dirty="0"/>
              <a:t>Your gifts to Mission and Service help support ADES’ agroecology project. Thank you for your generosity!</a:t>
            </a: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3/11/2025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erson holding a pod with red beans&#10;&#10;AI-generated content may be incorrect.">
            <a:extLst>
              <a:ext uri="{FF2B5EF4-FFF2-40B4-BE49-F238E27FC236}">
                <a16:creationId xmlns:a16="http://schemas.microsoft.com/office/drawing/2014/main" id="{EB390720-4972-ACFB-6D0C-AA232816F88A}"/>
              </a:ext>
            </a:extLst>
          </p:cNvPr>
          <p:cNvPicPr>
            <a:picLocks noChangeAspect="1"/>
          </p:cNvPicPr>
          <p:nvPr/>
        </p:nvPicPr>
        <p:blipFill>
          <a:blip r:embed="rId2"/>
          <a:srcRect l="3001" r="3001"/>
          <a:stretch/>
        </p:blipFill>
        <p:spPr>
          <a:xfrm>
            <a:off x="1566" y="10"/>
            <a:ext cx="9669642" cy="6857990"/>
          </a:xfrm>
          <a:prstGeom prst="rect">
            <a:avLst/>
          </a:prstGeom>
        </p:spPr>
      </p:pic>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762857" y="634840"/>
            <a:ext cx="4156965" cy="3140235"/>
          </a:xfrm>
          <a:noFill/>
        </p:spPr>
        <p:txBody>
          <a:bodyPr>
            <a:normAutofit/>
          </a:bodyPr>
          <a:lstStyle/>
          <a:p>
            <a:r>
              <a:rPr lang="en-US" sz="5200" b="1" dirty="0">
                <a:ea typeface="+mj-lt"/>
                <a:cs typeface="+mj-lt"/>
              </a:rPr>
              <a:t>Supporting a Rights-Based Approach to Growing Food</a:t>
            </a:r>
            <a:endParaRPr lang="en-US" b="1" dirty="0"/>
          </a:p>
        </p:txBody>
      </p:sp>
      <p:sp>
        <p:nvSpPr>
          <p:cNvPr id="3" name="Subtitle 2"/>
          <p:cNvSpPr>
            <a:spLocks noGrp="1"/>
          </p:cNvSpPr>
          <p:nvPr>
            <p:ph type="subTitle" idx="1"/>
          </p:nvPr>
        </p:nvSpPr>
        <p:spPr>
          <a:xfrm>
            <a:off x="8118458" y="4061675"/>
            <a:ext cx="3445766" cy="1485319"/>
          </a:xfrm>
          <a:noFill/>
        </p:spPr>
        <p:txBody>
          <a:bodyPr vert="horz" lIns="91440" tIns="45720" rIns="91440" bIns="45720" rtlCol="0" anchor="t">
            <a:normAutofit/>
          </a:bodyPr>
          <a:lstStyle/>
          <a:p>
            <a:r>
              <a:rPr lang="en-US" i="1" dirty="0">
                <a:ea typeface="+mn-lt"/>
                <a:cs typeface="+mn-lt"/>
              </a:rPr>
              <a:t>The Association of Economic and Social Development Santa Marta (ADES)</a:t>
            </a:r>
            <a:endParaRPr lang="en-US" i="1" dirty="0"/>
          </a:p>
        </p:txBody>
      </p:sp>
      <p:pic>
        <p:nvPicPr>
          <p:cNvPr id="6" name="Picture 5" descr="A white and brown text&#10;&#10;AI-generated content may be incorrect.">
            <a:extLst>
              <a:ext uri="{FF2B5EF4-FFF2-40B4-BE49-F238E27FC236}">
                <a16:creationId xmlns:a16="http://schemas.microsoft.com/office/drawing/2014/main" id="{766552AE-41AF-C8FA-CB99-9FDA37AA9BA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The Association of Economic and Social Development Santa Marta (ADES) works closely with the community to grow food in a rural region of El Salvador.</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6" ma:contentTypeDescription="Create a new document." ma:contentTypeScope="" ma:versionID="1ce9c98414cb0c3d85949d3b3f1fa792">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dd0d5c65d1b2c5a91c84fd3593992fa9"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3c940ca1-5ff5-4c12-9ecd-e33ede4a829f" ContentTypeId="0x0101" PreviousValue="false"/>
</file>

<file path=customXml/itemProps1.xml><?xml version="1.0" encoding="utf-8"?>
<ds:datastoreItem xmlns:ds="http://schemas.openxmlformats.org/officeDocument/2006/customXml" ds:itemID="{6B6CBB7C-13E7-434E-9593-4AC2A3848075}">
  <ds:schemaRefs>
    <ds:schemaRef ds:uri="http://schemas.microsoft.com/sharepoint/v3/contenttype/forms"/>
  </ds:schemaRefs>
</ds:datastoreItem>
</file>

<file path=customXml/itemProps2.xml><?xml version="1.0" encoding="utf-8"?>
<ds:datastoreItem xmlns:ds="http://schemas.openxmlformats.org/officeDocument/2006/customXml" ds:itemID="{F54A8DDB-0711-41F2-8677-46A3DBE4AD19}">
  <ds:schemaRefs>
    <ds:schemaRef ds:uri="51dc2e4b-bf63-4bda-b747-c27924f79ae2"/>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http://purl.org/dc/elements/1.1/"/>
    <ds:schemaRef ds:uri="http://www.w3.org/XML/1998/namespace"/>
    <ds:schemaRef ds:uri="http://purl.org/dc/dcmitype/"/>
    <ds:schemaRef ds:uri="f235ab88-6d95-44b4-9fae-e6e389b95fc3"/>
    <ds:schemaRef ds:uri="eb6d8c5d-5b31-4807-8756-a31b61bec20d"/>
    <ds:schemaRef ds:uri="http://purl.org/dc/terms/"/>
  </ds:schemaRefs>
</ds:datastoreItem>
</file>

<file path=customXml/itemProps3.xml><?xml version="1.0" encoding="utf-8"?>
<ds:datastoreItem xmlns:ds="http://schemas.openxmlformats.org/officeDocument/2006/customXml" ds:itemID="{2C9AE3BC-871E-454E-92FC-DC333D082A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B5D6D4C-D6B3-40A1-BF2B-F075316214BD}">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315</Words>
  <Application>Microsoft Office PowerPoint</Application>
  <PresentationFormat>Widescreen</PresentationFormat>
  <Paragraphs>13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Supporting a Rights-Based Approach to Growing Food</vt:lpstr>
      <vt:lpstr>The Association of Economic and Social Development Santa Marta (ADES) works closely with the community to grow food in a rural region of El Salvador.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MandS Stories April 13 Supporting a Rights-Based Approach to Growing Food</dc:title>
  <dc:creator>The United Church of Canada</dc:creator>
  <cp:lastModifiedBy>Cara James</cp:lastModifiedBy>
  <cp:revision>92</cp:revision>
  <dcterms:created xsi:type="dcterms:W3CDTF">2025-02-11T15:15:10Z</dcterms:created>
  <dcterms:modified xsi:type="dcterms:W3CDTF">2025-03-11T15:41:20Z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