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59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3/28/2025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“100 years from now, I definitely see the church being a diverse and open space for all because of the program boards and boards that are being put in place.” </a:t>
            </a:r>
          </a:p>
          <a:p>
            <a:r>
              <a:rPr lang="en-US"/>
              <a:t> </a:t>
            </a:r>
          </a:p>
          <a:p>
            <a:r>
              <a:rPr lang="en-US"/>
              <a:t>These are thoughts from Mariana Muhumuza, one of The United Church of Canada’s Youth Forum Leadership Animators, on her vision for the next 100 years of the United Church of Canada. More of Mariana's thoughts on the United Church's Centennial can be found on YouTube. </a:t>
            </a:r>
          </a:p>
          <a:p>
            <a:r>
              <a:rPr lang="en-US"/>
              <a:t> </a:t>
            </a:r>
          </a:p>
          <a:p>
            <a:r>
              <a:rPr lang="en-US"/>
              <a:t>In July 2024, Mariana was among eight passionate youth from across Canada who gathered in Calgary. Together, they worked to lay the foundation for 100 young people under the age of 30 to attend The United Church of Canada's General Council 45 in 2025, coinciding with the church's Centennial commemorations. </a:t>
            </a:r>
          </a:p>
          <a:p>
            <a:r>
              <a:rPr lang="en-US"/>
              <a:t> </a:t>
            </a:r>
          </a:p>
          <a:p>
            <a:r>
              <a:rPr lang="en-US"/>
              <a:t>This group of talented and diverse youth is committed to developing leadership among their peers. After their time in Calgary, they returned to their local communities and regions to work on learning goals and projects for four weeks, and to remain engaged throughout the year. </a:t>
            </a:r>
          </a:p>
          <a:p>
            <a:r>
              <a:rPr lang="en-US"/>
              <a:t> </a:t>
            </a:r>
          </a:p>
          <a:p>
            <a:r>
              <a:rPr lang="en-US"/>
              <a:t>The group focused on building leadership and guiding their peers as they explore their roles in the church. Their placements in local and regional communities are designed to help them grow and prepare for the future. </a:t>
            </a:r>
          </a:p>
          <a:p>
            <a:r>
              <a:rPr lang="en-US"/>
              <a:t> </a:t>
            </a:r>
          </a:p>
          <a:p>
            <a:r>
              <a:rPr lang="en-US"/>
              <a:t>Your gifts to Mission and Service support youth as they inspire communities and engage in leadership. Thank you. </a:t>
            </a: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RupgsIszEC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people standing on stairs&#10;&#10;AI-generated content may be incorrect.">
            <a:extLst>
              <a:ext uri="{FF2B5EF4-FFF2-40B4-BE49-F238E27FC236}">
                <a16:creationId xmlns:a16="http://schemas.microsoft.com/office/drawing/2014/main" id="{EB390720-4972-ACFB-6D0C-AA232816F88A}"/>
              </a:ext>
            </a:extLst>
          </p:cNvPr>
          <p:cNvPicPr>
            <a:picLocks noChangeAspect="1"/>
          </p:cNvPicPr>
          <p:nvPr/>
        </p:nvPicPr>
        <p:blipFill>
          <a:blip r:embed="rId2"/>
          <a:srcRect l="1642" r="1642"/>
          <a:stretch/>
        </p:blipFill>
        <p:spPr>
          <a:xfrm>
            <a:off x="-1179534"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762857" y="634840"/>
            <a:ext cx="4156965" cy="3140235"/>
          </a:xfrm>
          <a:noFill/>
        </p:spPr>
        <p:txBody>
          <a:bodyPr>
            <a:normAutofit/>
          </a:bodyPr>
          <a:lstStyle/>
          <a:p>
            <a:r>
              <a:rPr lang="en-US" sz="5200" b="1" dirty="0">
                <a:ea typeface="+mj-lt"/>
                <a:cs typeface="+mj-lt"/>
              </a:rPr>
              <a:t>The Next Century: Youth Leading the Way </a:t>
            </a:r>
            <a:endParaRPr lang="en-US" b="1"/>
          </a:p>
        </p:txBody>
      </p:sp>
      <p:sp>
        <p:nvSpPr>
          <p:cNvPr id="3" name="Subtitle 2"/>
          <p:cNvSpPr>
            <a:spLocks noGrp="1"/>
          </p:cNvSpPr>
          <p:nvPr>
            <p:ph type="subTitle" idx="1"/>
          </p:nvPr>
        </p:nvSpPr>
        <p:spPr>
          <a:xfrm>
            <a:off x="8118458" y="4061675"/>
            <a:ext cx="3445766" cy="1485319"/>
          </a:xfrm>
          <a:noFill/>
        </p:spPr>
        <p:txBody>
          <a:bodyPr vert="horz" lIns="91440" tIns="45720" rIns="91440" bIns="45720" rtlCol="0" anchor="t">
            <a:normAutofit/>
          </a:bodyPr>
          <a:lstStyle/>
          <a:p>
            <a:r>
              <a:rPr lang="en-US" i="1" dirty="0">
                <a:ea typeface="+mn-lt"/>
                <a:cs typeface="+mn-lt"/>
              </a:rPr>
              <a:t>Youth Forum Leadership Animators</a:t>
            </a:r>
            <a:endParaRPr lang="en-US" i="1"/>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Youth Forum Leadership Animator </a:t>
            </a:r>
            <a:r>
              <a:rPr lang="en-US" sz="4600" dirty="0">
                <a:solidFill>
                  <a:schemeClr val="bg1">
                    <a:lumMod val="95000"/>
                    <a:lumOff val="5000"/>
                  </a:schemeClr>
                </a:solidFill>
                <a:ea typeface="+mj-lt"/>
                <a:cs typeface="+mj-lt"/>
                <a:hlinkClick r:id="rId3"/>
              </a:rPr>
              <a:t>Mariana Muhumuza</a:t>
            </a:r>
            <a:r>
              <a:rPr lang="en-US" sz="4600" dirty="0">
                <a:solidFill>
                  <a:schemeClr val="bg1">
                    <a:lumMod val="95000"/>
                    <a:lumOff val="5000"/>
                  </a:schemeClr>
                </a:solidFill>
                <a:ea typeface="+mj-lt"/>
                <a:cs typeface="+mj-lt"/>
              </a:rPr>
              <a:t> envisions a diverse, open United Church in 100 years, shaped by today’s emerging leaders.</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4"/>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940ca1-5ff5-4c12-9ecd-e33ede4a829f"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F54A8DDB-0711-41F2-8677-46A3DBE4AD19}">
  <ds:schemaRefs>
    <ds:schemaRef ds:uri="http://www.w3.org/XML/1998/namespace"/>
    <ds:schemaRef ds:uri="http://schemas.microsoft.com/office/infopath/2007/PartnerControls"/>
    <ds:schemaRef ds:uri="http://purl.org/dc/elements/1.1/"/>
    <ds:schemaRef ds:uri="f235ab88-6d95-44b4-9fae-e6e389b95fc3"/>
    <ds:schemaRef ds:uri="http://purl.org/dc/dcmitype/"/>
    <ds:schemaRef ds:uri="eb6d8c5d-5b31-4807-8756-a31b61bec20d"/>
    <ds:schemaRef ds:uri="http://schemas.openxmlformats.org/package/2006/metadata/core-properties"/>
    <ds:schemaRef ds:uri="http://schemas.microsoft.com/office/2006/documentManagement/types"/>
    <ds:schemaRef ds:uri="http://schemas.microsoft.com/office/2006/metadata/properties"/>
    <ds:schemaRef ds:uri="51dc2e4b-bf63-4bda-b747-c27924f79ae2"/>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285</Words>
  <Application>Microsoft Office PowerPoint</Application>
  <PresentationFormat>Widescreen</PresentationFormat>
  <Paragraphs>15</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The Next Century: Youth Leading the Way </vt:lpstr>
      <vt:lpstr>Youth Forum Leadership Animator Mariana Muhumuza envisions a diverse, open United Church in 100 years, shaped by today’s emerging leaders.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April 06 The Next Century: Youth Leading the Way </dc:title>
  <dc:creator>The United Church of Canada</dc:creator>
  <cp:lastModifiedBy>Cara James</cp:lastModifiedBy>
  <cp:revision>81</cp:revision>
  <dcterms:created xsi:type="dcterms:W3CDTF">2025-02-11T15:15:10Z</dcterms:created>
  <dcterms:modified xsi:type="dcterms:W3CDTF">2025-03-28T15:22:51Z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